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theme/theme10.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223" r:id="rId1"/>
    <p:sldMasterId id="2147484225" r:id="rId2"/>
    <p:sldMasterId id="2147484301" r:id="rId3"/>
    <p:sldMasterId id="2147484756" r:id="rId4"/>
    <p:sldMasterId id="2147484768" r:id="rId5"/>
    <p:sldMasterId id="2147484792" r:id="rId6"/>
    <p:sldMasterId id="2147485164" r:id="rId7"/>
    <p:sldMasterId id="2147485180" r:id="rId8"/>
    <p:sldMasterId id="2147485217" r:id="rId9"/>
    <p:sldMasterId id="2147485229" r:id="rId10"/>
    <p:sldMasterId id="2147485278" r:id="rId11"/>
  </p:sldMasterIdLst>
  <p:notesMasterIdLst>
    <p:notesMasterId r:id="rId67"/>
  </p:notesMasterIdLst>
  <p:sldIdLst>
    <p:sldId id="999" r:id="rId12"/>
    <p:sldId id="956" r:id="rId13"/>
    <p:sldId id="1047" r:id="rId14"/>
    <p:sldId id="1042" r:id="rId15"/>
    <p:sldId id="1009" r:id="rId16"/>
    <p:sldId id="1033" r:id="rId17"/>
    <p:sldId id="1048" r:id="rId18"/>
    <p:sldId id="1052" r:id="rId19"/>
    <p:sldId id="910" r:id="rId20"/>
    <p:sldId id="1001" r:id="rId21"/>
    <p:sldId id="405" r:id="rId22"/>
    <p:sldId id="985" r:id="rId23"/>
    <p:sldId id="990" r:id="rId24"/>
    <p:sldId id="1053" r:id="rId25"/>
    <p:sldId id="485" r:id="rId26"/>
    <p:sldId id="384" r:id="rId27"/>
    <p:sldId id="1022" r:id="rId28"/>
    <p:sldId id="487" r:id="rId29"/>
    <p:sldId id="493" r:id="rId30"/>
    <p:sldId id="981" r:id="rId31"/>
    <p:sldId id="494" r:id="rId32"/>
    <p:sldId id="495" r:id="rId33"/>
    <p:sldId id="908" r:id="rId34"/>
    <p:sldId id="357" r:id="rId35"/>
    <p:sldId id="358" r:id="rId36"/>
    <p:sldId id="359" r:id="rId37"/>
    <p:sldId id="360" r:id="rId38"/>
    <p:sldId id="361" r:id="rId39"/>
    <p:sldId id="362" r:id="rId40"/>
    <p:sldId id="916" r:id="rId41"/>
    <p:sldId id="865" r:id="rId42"/>
    <p:sldId id="919" r:id="rId43"/>
    <p:sldId id="927" r:id="rId44"/>
    <p:sldId id="928" r:id="rId45"/>
    <p:sldId id="929" r:id="rId46"/>
    <p:sldId id="996" r:id="rId47"/>
    <p:sldId id="998" r:id="rId48"/>
    <p:sldId id="924" r:id="rId49"/>
    <p:sldId id="925" r:id="rId50"/>
    <p:sldId id="993" r:id="rId51"/>
    <p:sldId id="922" r:id="rId52"/>
    <p:sldId id="997" r:id="rId53"/>
    <p:sldId id="979" r:id="rId54"/>
    <p:sldId id="1054" r:id="rId55"/>
    <p:sldId id="317" r:id="rId56"/>
    <p:sldId id="318" r:id="rId57"/>
    <p:sldId id="1034" r:id="rId58"/>
    <p:sldId id="1050" r:id="rId59"/>
    <p:sldId id="1026" r:id="rId60"/>
    <p:sldId id="1051" r:id="rId61"/>
    <p:sldId id="1041" r:id="rId62"/>
    <p:sldId id="1055" r:id="rId63"/>
    <p:sldId id="506" r:id="rId64"/>
    <p:sldId id="945" r:id="rId65"/>
    <p:sldId id="941" r:id="rId66"/>
  </p:sldIdLst>
  <p:sldSz cx="9144000" cy="6858000" type="screen4x3"/>
  <p:notesSz cx="6858000" cy="9144000"/>
  <p:embeddedFontLst>
    <p:embeddedFont>
      <p:font typeface="Calibri" panose="020F0502020204030204" pitchFamily="34" charset="0"/>
      <p:regular r:id="rId68"/>
      <p:bold r:id="rId69"/>
      <p:italic r:id="rId70"/>
      <p:boldItalic r:id="rId71"/>
    </p:embeddedFont>
    <p:embeddedFont>
      <p:font typeface="Calibri Light" panose="020F0302020204030204" pitchFamily="34" charset="0"/>
      <p:regular r:id="rId72"/>
      <p:italic r:id="rId73"/>
    </p:embeddedFont>
    <p:embeddedFont>
      <p:font typeface="Corbel" panose="020B0503020204020204" pitchFamily="34" charset="0"/>
      <p:regular r:id="rId74"/>
      <p:bold r:id="rId75"/>
      <p:italic r:id="rId76"/>
      <p:boldItalic r:id="rId77"/>
    </p:embeddedFont>
    <p:embeddedFont>
      <p:font typeface="Helvetica Neue" panose="020B0604020202020204" charset="0"/>
      <p:regular r:id="rId78"/>
      <p:bold r:id="rId79"/>
      <p:italic r:id="rId80"/>
      <p:boldItalic r:id="rId81"/>
    </p:embeddedFont>
    <p:embeddedFont>
      <p:font typeface="Questrial" panose="020B0604020202020204" charset="0"/>
      <p:regular r:id="rId82"/>
    </p:embeddedFont>
    <p:embeddedFont>
      <p:font typeface="Times" panose="02020603050405020304" pitchFamily="18" charset="0"/>
      <p:regular r:id="rId83"/>
      <p:bold r:id="rId84"/>
      <p:italic r:id="rId85"/>
      <p:boldItalic r:id="rId86"/>
    </p:embeddedFont>
    <p:embeddedFont>
      <p:font typeface="Trebuchet MS" panose="020B0603020202020204" pitchFamily="34" charset="0"/>
      <p:regular r:id="rId87"/>
      <p:bold r:id="rId88"/>
      <p:italic r:id="rId89"/>
      <p:boldItalic r:id="rId90"/>
    </p:embeddedFont>
    <p:embeddedFont>
      <p:font typeface="Tw Cen MT" panose="020B0602020104020603" pitchFamily="34"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8000"/>
    <a:srgbClr val="FFCCFF"/>
    <a:srgbClr val="0000FF"/>
    <a:srgbClr val="663300"/>
    <a:srgbClr val="FFCCCC"/>
    <a:srgbClr val="FFFFCC"/>
    <a:srgbClr val="CCFF9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0FB3D8-9CE1-4F78-8E8F-FB5587ABAEA8}">
  <a:tblStyle styleId="{850FB3D8-9CE1-4F78-8E8F-FB5587ABAEA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88D6C8AD-4E1D-4656-8532-BD613D162CC2}"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525" autoAdjust="0"/>
  </p:normalViewPr>
  <p:slideViewPr>
    <p:cSldViewPr snapToGrid="0">
      <p:cViewPr varScale="1">
        <p:scale>
          <a:sx n="52" d="100"/>
          <a:sy n="52" d="100"/>
        </p:scale>
        <p:origin x="1278"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font" Target="fonts/font1.fntdata"/><Relationship Id="rId76" Type="http://schemas.openxmlformats.org/officeDocument/2006/relationships/font" Target="fonts/font9.fntdata"/><Relationship Id="rId84" Type="http://schemas.openxmlformats.org/officeDocument/2006/relationships/font" Target="fonts/font17.fntdata"/><Relationship Id="rId89" Type="http://schemas.openxmlformats.org/officeDocument/2006/relationships/font" Target="fonts/font22.fntdata"/><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font" Target="fonts/font4.fntdata"/><Relationship Id="rId92" Type="http://schemas.openxmlformats.org/officeDocument/2006/relationships/font" Target="fonts/font25.fntdata"/><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font" Target="fonts/font7.fntdata"/><Relationship Id="rId79" Type="http://schemas.openxmlformats.org/officeDocument/2006/relationships/font" Target="fonts/font12.fntdata"/><Relationship Id="rId87" Type="http://schemas.openxmlformats.org/officeDocument/2006/relationships/font" Target="fonts/font20.fntdata"/><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font" Target="fonts/font15.fntdata"/><Relationship Id="rId90" Type="http://schemas.openxmlformats.org/officeDocument/2006/relationships/font" Target="fonts/font23.fntdata"/><Relationship Id="rId95" Type="http://schemas.openxmlformats.org/officeDocument/2006/relationships/presProps" Target="pres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93" Type="http://schemas.openxmlformats.org/officeDocument/2006/relationships/font" Target="fonts/font26.fntdata"/><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font" Target="fonts/font24.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font" Target="fonts/font27.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576FFA-7D51-884B-9496-00A320770C66}" type="doc">
      <dgm:prSet loTypeId="urn:microsoft.com/office/officeart/2005/8/layout/vList5" loCatId="" qsTypeId="urn:microsoft.com/office/officeart/2005/8/quickstyle/3d3" qsCatId="3D" csTypeId="urn:microsoft.com/office/officeart/2005/8/colors/colorful3" csCatId="colorful" phldr="1"/>
      <dgm:spPr/>
      <dgm:t>
        <a:bodyPr/>
        <a:lstStyle/>
        <a:p>
          <a:endParaRPr lang="en-US"/>
        </a:p>
      </dgm:t>
    </dgm:pt>
    <dgm:pt modelId="{2B4BAB97-62A9-AA42-AC98-BA81E6126F36}">
      <dgm:prSet phldrT="[Text]" custT="1"/>
      <dgm:spPr/>
      <dgm:t>
        <a:bodyPr/>
        <a:lstStyle/>
        <a:p>
          <a:r>
            <a:rPr lang="en-US" sz="2000" b="1" dirty="0">
              <a:solidFill>
                <a:schemeClr val="bg1"/>
              </a:solidFill>
            </a:rPr>
            <a:t>1-PS4-2</a:t>
          </a:r>
          <a:endParaRPr lang="en-US" sz="2000" b="1" dirty="0">
            <a:solidFill>
              <a:schemeClr val="bg1"/>
            </a:solidFill>
            <a:effectLst>
              <a:outerShdw blurRad="38100" dist="38100" dir="2700000" algn="tl">
                <a:srgbClr val="000000">
                  <a:alpha val="43137"/>
                </a:srgbClr>
              </a:outerShdw>
            </a:effectLst>
          </a:endParaRPr>
        </a:p>
      </dgm:t>
    </dgm:pt>
    <dgm:pt modelId="{28775C5E-8F37-414E-A896-798125F7918E}" type="parTrans" cxnId="{C8D9D707-9207-E14F-AD6F-1EFD27ADC440}">
      <dgm:prSet/>
      <dgm:spPr/>
      <dgm:t>
        <a:bodyPr/>
        <a:lstStyle/>
        <a:p>
          <a:endParaRPr lang="en-US">
            <a:effectLst>
              <a:outerShdw blurRad="38100" dist="38100" dir="2700000" algn="tl">
                <a:srgbClr val="000000">
                  <a:alpha val="43137"/>
                </a:srgbClr>
              </a:outerShdw>
            </a:effectLst>
          </a:endParaRPr>
        </a:p>
      </dgm:t>
    </dgm:pt>
    <dgm:pt modelId="{D1841D7B-A82B-3E44-A8A3-6EBE5063938D}" type="sibTrans" cxnId="{C8D9D707-9207-E14F-AD6F-1EFD27ADC440}">
      <dgm:prSet/>
      <dgm:spPr/>
      <dgm:t>
        <a:bodyPr/>
        <a:lstStyle/>
        <a:p>
          <a:endParaRPr lang="en-US">
            <a:effectLst>
              <a:outerShdw blurRad="38100" dist="38100" dir="2700000" algn="tl">
                <a:srgbClr val="000000">
                  <a:alpha val="43137"/>
                </a:srgbClr>
              </a:outerShdw>
            </a:effectLst>
          </a:endParaRPr>
        </a:p>
      </dgm:t>
    </dgm:pt>
    <dgm:pt modelId="{076266B3-2846-AE4F-8AA7-FABEFAF330F5}">
      <dgm:prSet phldrT="[Text]" custT="1"/>
      <dgm:spPr/>
      <dgm:t>
        <a:bodyPr/>
        <a:lstStyle/>
        <a:p>
          <a:r>
            <a:rPr lang="en-US" sz="1800" b="0" dirty="0">
              <a:solidFill>
                <a:srgbClr val="0000FF"/>
              </a:solidFill>
            </a:rPr>
            <a:t>Make observations to construct an evidence-based account </a:t>
          </a:r>
          <a:r>
            <a:rPr lang="en-US" sz="1800" b="0" dirty="0">
              <a:solidFill>
                <a:srgbClr val="FF6600"/>
              </a:solidFill>
            </a:rPr>
            <a:t>that objects in darkness can be seen </a:t>
          </a:r>
          <a:r>
            <a:rPr lang="en-US" sz="1800" b="0" dirty="0">
              <a:solidFill>
                <a:srgbClr val="008000"/>
              </a:solidFill>
            </a:rPr>
            <a:t>only when illuminated. </a:t>
          </a:r>
          <a:endParaRPr lang="en-US" sz="1800" b="0" dirty="0">
            <a:solidFill>
              <a:srgbClr val="008000"/>
            </a:solidFill>
            <a:effectLst/>
          </a:endParaRPr>
        </a:p>
      </dgm:t>
    </dgm:pt>
    <dgm:pt modelId="{8B8C2037-24EC-AB41-BD13-10122F570AED}" type="parTrans" cxnId="{E9DA8A8A-C6CC-E043-99C8-49F0D1F67E82}">
      <dgm:prSet/>
      <dgm:spPr/>
      <dgm:t>
        <a:bodyPr/>
        <a:lstStyle/>
        <a:p>
          <a:endParaRPr lang="en-US">
            <a:effectLst>
              <a:outerShdw blurRad="38100" dist="38100" dir="2700000" algn="tl">
                <a:srgbClr val="000000">
                  <a:alpha val="43137"/>
                </a:srgbClr>
              </a:outerShdw>
            </a:effectLst>
          </a:endParaRPr>
        </a:p>
      </dgm:t>
    </dgm:pt>
    <dgm:pt modelId="{ED3BE450-9665-0A47-9B97-C96800AD7D94}" type="sibTrans" cxnId="{E9DA8A8A-C6CC-E043-99C8-49F0D1F67E82}">
      <dgm:prSet/>
      <dgm:spPr/>
      <dgm:t>
        <a:bodyPr/>
        <a:lstStyle/>
        <a:p>
          <a:endParaRPr lang="en-US">
            <a:effectLst>
              <a:outerShdw blurRad="38100" dist="38100" dir="2700000" algn="tl">
                <a:srgbClr val="000000">
                  <a:alpha val="43137"/>
                </a:srgbClr>
              </a:outerShdw>
            </a:effectLst>
          </a:endParaRPr>
        </a:p>
      </dgm:t>
    </dgm:pt>
    <dgm:pt modelId="{56644F0C-2BC1-4540-924B-F95E4D029DC4}">
      <dgm:prSet phldrT="[Text]" custT="1"/>
      <dgm:spPr/>
      <dgm:t>
        <a:bodyPr/>
        <a:lstStyle/>
        <a:p>
          <a:r>
            <a:rPr lang="en-US" sz="2000" b="1" dirty="0"/>
            <a:t>1-PS4-3</a:t>
          </a:r>
          <a:endParaRPr lang="en-US" sz="2000" b="1" dirty="0">
            <a:effectLst>
              <a:outerShdw blurRad="38100" dist="38100" dir="2700000" algn="tl">
                <a:srgbClr val="000000">
                  <a:alpha val="43137"/>
                </a:srgbClr>
              </a:outerShdw>
            </a:effectLst>
          </a:endParaRPr>
        </a:p>
      </dgm:t>
    </dgm:pt>
    <dgm:pt modelId="{F24EE74F-63B5-BD4F-B4E5-227FCF3B2FD5}" type="parTrans" cxnId="{C15A3115-7F3F-B743-B6DD-7B22FE18B142}">
      <dgm:prSet/>
      <dgm:spPr/>
      <dgm:t>
        <a:bodyPr/>
        <a:lstStyle/>
        <a:p>
          <a:endParaRPr lang="en-US">
            <a:effectLst>
              <a:outerShdw blurRad="38100" dist="38100" dir="2700000" algn="tl">
                <a:srgbClr val="000000">
                  <a:alpha val="43137"/>
                </a:srgbClr>
              </a:outerShdw>
            </a:effectLst>
          </a:endParaRPr>
        </a:p>
      </dgm:t>
    </dgm:pt>
    <dgm:pt modelId="{74CA79BA-D1C0-F64E-A00C-4824ABBBB017}" type="sibTrans" cxnId="{C15A3115-7F3F-B743-B6DD-7B22FE18B142}">
      <dgm:prSet/>
      <dgm:spPr/>
      <dgm:t>
        <a:bodyPr/>
        <a:lstStyle/>
        <a:p>
          <a:endParaRPr lang="en-US">
            <a:effectLst>
              <a:outerShdw blurRad="38100" dist="38100" dir="2700000" algn="tl">
                <a:srgbClr val="000000">
                  <a:alpha val="43137"/>
                </a:srgbClr>
              </a:outerShdw>
            </a:effectLst>
          </a:endParaRPr>
        </a:p>
      </dgm:t>
    </dgm:pt>
    <dgm:pt modelId="{9786EBCF-A763-524D-A981-E0D4CE49DF83}">
      <dgm:prSet phldrT="[Text]" custT="1"/>
      <dgm:spPr/>
      <dgm:t>
        <a:bodyPr/>
        <a:lstStyle/>
        <a:p>
          <a:r>
            <a:rPr lang="en-US" sz="1800" b="0" dirty="0">
              <a:solidFill>
                <a:srgbClr val="0000FF"/>
              </a:solidFill>
            </a:rPr>
            <a:t>Plan and conduct investigations to determine </a:t>
          </a:r>
          <a:r>
            <a:rPr lang="en-US" sz="1800" b="0" dirty="0">
              <a:solidFill>
                <a:srgbClr val="008000"/>
              </a:solidFill>
            </a:rPr>
            <a:t>the effect of </a:t>
          </a:r>
          <a:r>
            <a:rPr lang="en-US" sz="1800" b="0" dirty="0">
              <a:solidFill>
                <a:schemeClr val="accent6">
                  <a:lumMod val="75000"/>
                </a:schemeClr>
              </a:solidFill>
            </a:rPr>
            <a:t>placing objects made with different materials in the path of a beam of light. </a:t>
          </a:r>
          <a:endParaRPr lang="en-US" sz="1800" b="0" dirty="0">
            <a:solidFill>
              <a:schemeClr val="accent6">
                <a:lumMod val="75000"/>
              </a:schemeClr>
            </a:solidFill>
            <a:effectLst/>
          </a:endParaRPr>
        </a:p>
      </dgm:t>
    </dgm:pt>
    <dgm:pt modelId="{71769F11-D8A0-8046-8274-FD606472E7B2}" type="parTrans" cxnId="{7543F20E-D046-7249-9CE9-0164FAC39EB5}">
      <dgm:prSet/>
      <dgm:spPr/>
      <dgm:t>
        <a:bodyPr/>
        <a:lstStyle/>
        <a:p>
          <a:endParaRPr lang="en-US">
            <a:effectLst>
              <a:outerShdw blurRad="38100" dist="38100" dir="2700000" algn="tl">
                <a:srgbClr val="000000">
                  <a:alpha val="43137"/>
                </a:srgbClr>
              </a:outerShdw>
            </a:effectLst>
          </a:endParaRPr>
        </a:p>
      </dgm:t>
    </dgm:pt>
    <dgm:pt modelId="{3218C6B1-E293-7441-B6B7-1861AD95C2AC}" type="sibTrans" cxnId="{7543F20E-D046-7249-9CE9-0164FAC39EB5}">
      <dgm:prSet/>
      <dgm:spPr/>
      <dgm:t>
        <a:bodyPr/>
        <a:lstStyle/>
        <a:p>
          <a:endParaRPr lang="en-US">
            <a:effectLst>
              <a:outerShdw blurRad="38100" dist="38100" dir="2700000" algn="tl">
                <a:srgbClr val="000000">
                  <a:alpha val="43137"/>
                </a:srgbClr>
              </a:outerShdw>
            </a:effectLst>
          </a:endParaRPr>
        </a:p>
      </dgm:t>
    </dgm:pt>
    <dgm:pt modelId="{82CEE5AA-810D-1A4C-B994-B8D16979DCE5}">
      <dgm:prSet phldrT="[Text]" custT="1"/>
      <dgm:spPr/>
      <dgm:t>
        <a:bodyPr/>
        <a:lstStyle/>
        <a:p>
          <a:r>
            <a:rPr lang="en-US" sz="2000" b="1" dirty="0">
              <a:solidFill>
                <a:schemeClr val="bg1"/>
              </a:solidFill>
            </a:rPr>
            <a:t>4-PS4-2</a:t>
          </a:r>
          <a:endParaRPr lang="en-US" sz="2000" b="1" dirty="0">
            <a:solidFill>
              <a:schemeClr val="bg1"/>
            </a:solidFill>
            <a:effectLst>
              <a:outerShdw blurRad="38100" dist="38100" dir="2700000" algn="tl">
                <a:srgbClr val="000000">
                  <a:alpha val="43137"/>
                </a:srgbClr>
              </a:outerShdw>
            </a:effectLst>
          </a:endParaRPr>
        </a:p>
      </dgm:t>
    </dgm:pt>
    <dgm:pt modelId="{F3052E07-0EC0-AE4B-9E03-DED215196F35}" type="parTrans" cxnId="{29570A38-5B02-3C4B-A73B-0985E7015BB1}">
      <dgm:prSet/>
      <dgm:spPr/>
      <dgm:t>
        <a:bodyPr/>
        <a:lstStyle/>
        <a:p>
          <a:endParaRPr lang="en-US">
            <a:effectLst>
              <a:outerShdw blurRad="38100" dist="38100" dir="2700000" algn="tl">
                <a:srgbClr val="000000">
                  <a:alpha val="43137"/>
                </a:srgbClr>
              </a:outerShdw>
            </a:effectLst>
          </a:endParaRPr>
        </a:p>
      </dgm:t>
    </dgm:pt>
    <dgm:pt modelId="{CC37BBE0-CFF7-AE4B-B312-48CB801A3F7D}" type="sibTrans" cxnId="{29570A38-5B02-3C4B-A73B-0985E7015BB1}">
      <dgm:prSet/>
      <dgm:spPr/>
      <dgm:t>
        <a:bodyPr/>
        <a:lstStyle/>
        <a:p>
          <a:endParaRPr lang="en-US">
            <a:effectLst>
              <a:outerShdw blurRad="38100" dist="38100" dir="2700000" algn="tl">
                <a:srgbClr val="000000">
                  <a:alpha val="43137"/>
                </a:srgbClr>
              </a:outerShdw>
            </a:effectLst>
          </a:endParaRPr>
        </a:p>
      </dgm:t>
    </dgm:pt>
    <dgm:pt modelId="{4534DBCA-AA38-C84C-97D4-CF195A5FFBE7}">
      <dgm:prSet phldrT="[Text]" custT="1"/>
      <dgm:spPr/>
      <dgm:t>
        <a:bodyPr/>
        <a:lstStyle/>
        <a:p>
          <a:r>
            <a:rPr lang="en-US" sz="1800" b="0" dirty="0">
              <a:solidFill>
                <a:srgbClr val="0000FF"/>
              </a:solidFill>
            </a:rPr>
            <a:t>Develop a model to describe </a:t>
          </a:r>
          <a:r>
            <a:rPr lang="en-US" sz="1800" b="0" dirty="0"/>
            <a:t>that </a:t>
          </a:r>
          <a:r>
            <a:rPr lang="en-US" sz="1800" b="0" dirty="0">
              <a:solidFill>
                <a:srgbClr val="FF9900"/>
              </a:solidFill>
            </a:rPr>
            <a:t>light reflecting from objects and entering the eye</a:t>
          </a:r>
          <a:r>
            <a:rPr lang="en-US" sz="1800" b="0" dirty="0"/>
            <a:t> </a:t>
          </a:r>
          <a:r>
            <a:rPr lang="en-US" sz="1800" b="0" dirty="0">
              <a:solidFill>
                <a:srgbClr val="00B050"/>
              </a:solidFill>
            </a:rPr>
            <a:t>allows objects to be seen</a:t>
          </a:r>
          <a:r>
            <a:rPr lang="en-US" sz="1800" b="0" dirty="0"/>
            <a:t>. </a:t>
          </a:r>
          <a:endParaRPr lang="en-US" sz="1800" b="0" dirty="0">
            <a:effectLst/>
          </a:endParaRPr>
        </a:p>
      </dgm:t>
    </dgm:pt>
    <dgm:pt modelId="{A70DCD8B-BDA3-5A41-84B7-44593510AC07}" type="parTrans" cxnId="{E7FEB494-7B89-4848-B362-F1D4CFB079E3}">
      <dgm:prSet/>
      <dgm:spPr/>
      <dgm:t>
        <a:bodyPr/>
        <a:lstStyle/>
        <a:p>
          <a:endParaRPr lang="en-US">
            <a:effectLst>
              <a:outerShdw blurRad="38100" dist="38100" dir="2700000" algn="tl">
                <a:srgbClr val="000000">
                  <a:alpha val="43137"/>
                </a:srgbClr>
              </a:outerShdw>
            </a:effectLst>
          </a:endParaRPr>
        </a:p>
      </dgm:t>
    </dgm:pt>
    <dgm:pt modelId="{EE377D49-2624-4E41-9C96-652889279CC2}" type="sibTrans" cxnId="{E7FEB494-7B89-4848-B362-F1D4CFB079E3}">
      <dgm:prSet/>
      <dgm:spPr/>
      <dgm:t>
        <a:bodyPr/>
        <a:lstStyle/>
        <a:p>
          <a:endParaRPr lang="en-US">
            <a:effectLst>
              <a:outerShdw blurRad="38100" dist="38100" dir="2700000" algn="tl">
                <a:srgbClr val="000000">
                  <a:alpha val="43137"/>
                </a:srgbClr>
              </a:outerShdw>
            </a:effectLst>
          </a:endParaRPr>
        </a:p>
      </dgm:t>
    </dgm:pt>
    <dgm:pt modelId="{D70EFB4E-5B60-2345-A971-F0328F31C2AB}">
      <dgm:prSet phldrT="[Text]" custT="1"/>
      <dgm:spPr>
        <a:solidFill>
          <a:schemeClr val="accent5">
            <a:lumMod val="75000"/>
          </a:schemeClr>
        </a:solidFill>
      </dgm:spPr>
      <dgm:t>
        <a:bodyPr/>
        <a:lstStyle/>
        <a:p>
          <a:r>
            <a:rPr lang="en-US" sz="2000" b="1" dirty="0"/>
            <a:t>MS-PS4-2</a:t>
          </a:r>
          <a:endParaRPr lang="en-US" sz="2000" b="1" dirty="0">
            <a:effectLst>
              <a:outerShdw blurRad="38100" dist="38100" dir="2700000" algn="tl">
                <a:srgbClr val="000000">
                  <a:alpha val="43137"/>
                </a:srgbClr>
              </a:outerShdw>
            </a:effectLst>
          </a:endParaRPr>
        </a:p>
      </dgm:t>
    </dgm:pt>
    <dgm:pt modelId="{C743CD2D-F6A4-AC4B-BF08-FE149B552311}" type="parTrans" cxnId="{5C9789B9-E877-E646-8325-F83A0FBAE194}">
      <dgm:prSet/>
      <dgm:spPr/>
      <dgm:t>
        <a:bodyPr/>
        <a:lstStyle/>
        <a:p>
          <a:endParaRPr lang="en-US">
            <a:effectLst>
              <a:outerShdw blurRad="38100" dist="38100" dir="2700000" algn="tl">
                <a:srgbClr val="000000">
                  <a:alpha val="43137"/>
                </a:srgbClr>
              </a:outerShdw>
            </a:effectLst>
          </a:endParaRPr>
        </a:p>
      </dgm:t>
    </dgm:pt>
    <dgm:pt modelId="{326392FF-1C02-524B-8FDA-FE5EA775C446}" type="sibTrans" cxnId="{5C9789B9-E877-E646-8325-F83A0FBAE194}">
      <dgm:prSet/>
      <dgm:spPr/>
      <dgm:t>
        <a:bodyPr/>
        <a:lstStyle/>
        <a:p>
          <a:endParaRPr lang="en-US">
            <a:effectLst>
              <a:outerShdw blurRad="38100" dist="38100" dir="2700000" algn="tl">
                <a:srgbClr val="000000">
                  <a:alpha val="43137"/>
                </a:srgbClr>
              </a:outerShdw>
            </a:effectLst>
          </a:endParaRPr>
        </a:p>
      </dgm:t>
    </dgm:pt>
    <dgm:pt modelId="{AAAF76ED-F983-D542-A9FE-C58343828391}">
      <dgm:prSet phldrT="[Text]" custT="1"/>
      <dgm:spPr>
        <a:solidFill>
          <a:srgbClr val="D2E4E2">
            <a:alpha val="90000"/>
          </a:srgbClr>
        </a:solidFill>
      </dgm:spPr>
      <dgm:t>
        <a:bodyPr/>
        <a:lstStyle/>
        <a:p>
          <a:r>
            <a:rPr lang="en-US" sz="1800" b="0" dirty="0">
              <a:solidFill>
                <a:srgbClr val="0000FF"/>
              </a:solidFill>
            </a:rPr>
            <a:t>Develop and use a model to describe </a:t>
          </a:r>
          <a:r>
            <a:rPr lang="en-US" sz="1800" b="0" dirty="0">
              <a:solidFill>
                <a:schemeClr val="accent6">
                  <a:lumMod val="75000"/>
                </a:schemeClr>
              </a:solidFill>
            </a:rPr>
            <a:t>that waves are reflected, absorbed, or transmitted</a:t>
          </a:r>
          <a:r>
            <a:rPr lang="en-US" sz="1800" b="0" dirty="0"/>
            <a:t> </a:t>
          </a:r>
          <a:r>
            <a:rPr lang="en-US" sz="1800" b="0" dirty="0">
              <a:solidFill>
                <a:srgbClr val="008000"/>
              </a:solidFill>
            </a:rPr>
            <a:t>through various materials.</a:t>
          </a:r>
          <a:r>
            <a:rPr lang="en-US" sz="1800" b="0" dirty="0"/>
            <a:t> </a:t>
          </a:r>
          <a:endParaRPr lang="en-US" sz="1800" b="0" strike="sngStrike" dirty="0">
            <a:effectLst/>
          </a:endParaRPr>
        </a:p>
      </dgm:t>
    </dgm:pt>
    <dgm:pt modelId="{4384B489-C62E-4341-9E56-0071DF4BFFD6}" type="parTrans" cxnId="{DF59558E-28B6-C14F-9F5E-240F19551B65}">
      <dgm:prSet/>
      <dgm:spPr/>
      <dgm:t>
        <a:bodyPr/>
        <a:lstStyle/>
        <a:p>
          <a:endParaRPr lang="en-US">
            <a:effectLst>
              <a:outerShdw blurRad="38100" dist="38100" dir="2700000" algn="tl">
                <a:srgbClr val="000000">
                  <a:alpha val="43137"/>
                </a:srgbClr>
              </a:outerShdw>
            </a:effectLst>
          </a:endParaRPr>
        </a:p>
      </dgm:t>
    </dgm:pt>
    <dgm:pt modelId="{AE0DE2A5-E512-1C40-A14B-F8BB34013027}" type="sibTrans" cxnId="{DF59558E-28B6-C14F-9F5E-240F19551B65}">
      <dgm:prSet/>
      <dgm:spPr/>
      <dgm:t>
        <a:bodyPr/>
        <a:lstStyle/>
        <a:p>
          <a:endParaRPr lang="en-US">
            <a:effectLst>
              <a:outerShdw blurRad="38100" dist="38100" dir="2700000" algn="tl">
                <a:srgbClr val="000000">
                  <a:alpha val="43137"/>
                </a:srgbClr>
              </a:outerShdw>
            </a:effectLst>
          </a:endParaRPr>
        </a:p>
      </dgm:t>
    </dgm:pt>
    <dgm:pt modelId="{C38A116F-62FB-A242-966B-37ED224D0572}">
      <dgm:prSet phldrT="[Text]" custT="1"/>
      <dgm:spPr/>
      <dgm:t>
        <a:bodyPr/>
        <a:lstStyle/>
        <a:p>
          <a:r>
            <a:rPr lang="en-US" sz="2000" b="1" dirty="0"/>
            <a:t>HS-PS4-3</a:t>
          </a:r>
          <a:r>
            <a:rPr lang="en-US" sz="2000" dirty="0"/>
            <a:t> </a:t>
          </a:r>
          <a:endParaRPr lang="en-US" sz="2000" b="1" dirty="0">
            <a:effectLst>
              <a:outerShdw blurRad="38100" dist="38100" dir="2700000" algn="tl">
                <a:srgbClr val="000000">
                  <a:alpha val="43137"/>
                </a:srgbClr>
              </a:outerShdw>
            </a:effectLst>
          </a:endParaRPr>
        </a:p>
      </dgm:t>
    </dgm:pt>
    <dgm:pt modelId="{3319A953-3D6E-6548-BE0B-41E99ED89FCE}" type="parTrans" cxnId="{F176158B-3FE4-6A42-9907-6102C18BB473}">
      <dgm:prSet/>
      <dgm:spPr/>
      <dgm:t>
        <a:bodyPr/>
        <a:lstStyle/>
        <a:p>
          <a:endParaRPr lang="en-US">
            <a:effectLst>
              <a:outerShdw blurRad="38100" dist="38100" dir="2700000" algn="tl">
                <a:srgbClr val="000000">
                  <a:alpha val="43137"/>
                </a:srgbClr>
              </a:outerShdw>
            </a:effectLst>
          </a:endParaRPr>
        </a:p>
      </dgm:t>
    </dgm:pt>
    <dgm:pt modelId="{176C054B-78A1-5742-B7C0-CDF6E6FF448D}" type="sibTrans" cxnId="{F176158B-3FE4-6A42-9907-6102C18BB473}">
      <dgm:prSet/>
      <dgm:spPr/>
      <dgm:t>
        <a:bodyPr/>
        <a:lstStyle/>
        <a:p>
          <a:endParaRPr lang="en-US">
            <a:effectLst>
              <a:outerShdw blurRad="38100" dist="38100" dir="2700000" algn="tl">
                <a:srgbClr val="000000">
                  <a:alpha val="43137"/>
                </a:srgbClr>
              </a:outerShdw>
            </a:effectLst>
          </a:endParaRPr>
        </a:p>
      </dgm:t>
    </dgm:pt>
    <dgm:pt modelId="{5F2E4B5C-421D-1E46-9B1F-6736E26AC2BE}">
      <dgm:prSet phldrT="[Text]" custT="1"/>
      <dgm:spPr/>
      <dgm:t>
        <a:bodyPr/>
        <a:lstStyle/>
        <a:p>
          <a:r>
            <a:rPr lang="en-US" sz="1800" b="0" dirty="0">
              <a:solidFill>
                <a:srgbClr val="0000FF"/>
              </a:solidFill>
            </a:rPr>
            <a:t>Evaluate the claims, evidence, and reasoning </a:t>
          </a:r>
          <a:r>
            <a:rPr lang="en-US" sz="1800" b="0" dirty="0">
              <a:solidFill>
                <a:schemeClr val="accent6">
                  <a:lumMod val="75000"/>
                </a:schemeClr>
              </a:solidFill>
            </a:rPr>
            <a:t>behind the idea that electromagnetic radiation can be described either by a wave model or a particle model, </a:t>
          </a:r>
          <a:r>
            <a:rPr lang="en-US" sz="1800" b="0" dirty="0">
              <a:solidFill>
                <a:srgbClr val="008000"/>
              </a:solidFill>
            </a:rPr>
            <a:t>and that for some situations one model is more useful than the other. </a:t>
          </a:r>
          <a:endParaRPr lang="en-US" sz="1800" b="0" dirty="0">
            <a:solidFill>
              <a:srgbClr val="008000"/>
            </a:solidFill>
            <a:effectLst/>
          </a:endParaRPr>
        </a:p>
      </dgm:t>
    </dgm:pt>
    <dgm:pt modelId="{B6344293-B161-8244-AEC7-8EB7D1D3AFA5}" type="parTrans" cxnId="{368576C3-4829-CD40-926E-33926D628B0B}">
      <dgm:prSet/>
      <dgm:spPr/>
      <dgm:t>
        <a:bodyPr/>
        <a:lstStyle/>
        <a:p>
          <a:endParaRPr lang="en-US">
            <a:effectLst>
              <a:outerShdw blurRad="38100" dist="38100" dir="2700000" algn="tl">
                <a:srgbClr val="000000">
                  <a:alpha val="43137"/>
                </a:srgbClr>
              </a:outerShdw>
            </a:effectLst>
          </a:endParaRPr>
        </a:p>
      </dgm:t>
    </dgm:pt>
    <dgm:pt modelId="{6A67E199-E231-4047-8340-8F996574AC02}" type="sibTrans" cxnId="{368576C3-4829-CD40-926E-33926D628B0B}">
      <dgm:prSet/>
      <dgm:spPr/>
      <dgm:t>
        <a:bodyPr/>
        <a:lstStyle/>
        <a:p>
          <a:endParaRPr lang="en-US">
            <a:effectLst>
              <a:outerShdw blurRad="38100" dist="38100" dir="2700000" algn="tl">
                <a:srgbClr val="000000">
                  <a:alpha val="43137"/>
                </a:srgbClr>
              </a:outerShdw>
            </a:effectLst>
          </a:endParaRPr>
        </a:p>
      </dgm:t>
    </dgm:pt>
    <dgm:pt modelId="{5DDA759B-6F0F-D341-8C83-2FD08C8F4E48}" type="pres">
      <dgm:prSet presAssocID="{8D576FFA-7D51-884B-9496-00A320770C66}" presName="Name0" presStyleCnt="0">
        <dgm:presLayoutVars>
          <dgm:dir/>
          <dgm:animLvl val="lvl"/>
          <dgm:resizeHandles val="exact"/>
        </dgm:presLayoutVars>
      </dgm:prSet>
      <dgm:spPr/>
    </dgm:pt>
    <dgm:pt modelId="{0A868C36-8E3C-3F47-9493-65E8FC7EEBC4}" type="pres">
      <dgm:prSet presAssocID="{2B4BAB97-62A9-AA42-AC98-BA81E6126F36}" presName="linNode" presStyleCnt="0"/>
      <dgm:spPr/>
    </dgm:pt>
    <dgm:pt modelId="{F82D8E0F-2341-3141-BB97-087E7012913D}" type="pres">
      <dgm:prSet presAssocID="{2B4BAB97-62A9-AA42-AC98-BA81E6126F36}" presName="parentText" presStyleLbl="node1" presStyleIdx="0" presStyleCnt="5" custFlipHor="1" custScaleX="51229">
        <dgm:presLayoutVars>
          <dgm:chMax val="1"/>
          <dgm:bulletEnabled val="1"/>
        </dgm:presLayoutVars>
      </dgm:prSet>
      <dgm:spPr/>
    </dgm:pt>
    <dgm:pt modelId="{EF79BFA5-FCDA-E24C-B8E4-769A3187D8DF}" type="pres">
      <dgm:prSet presAssocID="{2B4BAB97-62A9-AA42-AC98-BA81E6126F36}" presName="descendantText" presStyleLbl="alignAccFollowNode1" presStyleIdx="0" presStyleCnt="5" custAng="0" custScaleX="127383" custLinFactNeighborX="-1090">
        <dgm:presLayoutVars>
          <dgm:bulletEnabled val="1"/>
        </dgm:presLayoutVars>
      </dgm:prSet>
      <dgm:spPr/>
    </dgm:pt>
    <dgm:pt modelId="{57694A5D-A080-244D-AD4E-9CBBACB08995}" type="pres">
      <dgm:prSet presAssocID="{D1841D7B-A82B-3E44-A8A3-6EBE5063938D}" presName="sp" presStyleCnt="0"/>
      <dgm:spPr/>
    </dgm:pt>
    <dgm:pt modelId="{A0F6ADBC-16AA-9F42-A22C-7BF602394126}" type="pres">
      <dgm:prSet presAssocID="{56644F0C-2BC1-4540-924B-F95E4D029DC4}" presName="linNode" presStyleCnt="0"/>
      <dgm:spPr/>
    </dgm:pt>
    <dgm:pt modelId="{2CF7ACDF-CC2D-E346-8BD9-47979F1D9153}" type="pres">
      <dgm:prSet presAssocID="{56644F0C-2BC1-4540-924B-F95E4D029DC4}" presName="parentText" presStyleLbl="node1" presStyleIdx="1" presStyleCnt="5" custScaleX="51229" custLinFactNeighborX="-3297" custLinFactNeighborY="-1137">
        <dgm:presLayoutVars>
          <dgm:chMax val="1"/>
          <dgm:bulletEnabled val="1"/>
        </dgm:presLayoutVars>
      </dgm:prSet>
      <dgm:spPr/>
    </dgm:pt>
    <dgm:pt modelId="{F30387ED-B01D-3341-BA1C-3FC578E9E8C7}" type="pres">
      <dgm:prSet presAssocID="{56644F0C-2BC1-4540-924B-F95E4D029DC4}" presName="descendantText" presStyleLbl="alignAccFollowNode1" presStyleIdx="1" presStyleCnt="5" custScaleX="133273">
        <dgm:presLayoutVars>
          <dgm:bulletEnabled val="1"/>
        </dgm:presLayoutVars>
      </dgm:prSet>
      <dgm:spPr/>
    </dgm:pt>
    <dgm:pt modelId="{A34CAEC2-C729-5C41-B4CB-31EE30D44361}" type="pres">
      <dgm:prSet presAssocID="{74CA79BA-D1C0-F64E-A00C-4824ABBBB017}" presName="sp" presStyleCnt="0"/>
      <dgm:spPr/>
    </dgm:pt>
    <dgm:pt modelId="{5B4EF40B-7189-5748-A42A-E0175B05A03E}" type="pres">
      <dgm:prSet presAssocID="{82CEE5AA-810D-1A4C-B994-B8D16979DCE5}" presName="linNode" presStyleCnt="0"/>
      <dgm:spPr/>
    </dgm:pt>
    <dgm:pt modelId="{1418D59E-40A7-F347-BFA9-98066ABA4C4E}" type="pres">
      <dgm:prSet presAssocID="{82CEE5AA-810D-1A4C-B994-B8D16979DCE5}" presName="parentText" presStyleLbl="node1" presStyleIdx="2" presStyleCnt="5" custScaleX="51319">
        <dgm:presLayoutVars>
          <dgm:chMax val="1"/>
          <dgm:bulletEnabled val="1"/>
        </dgm:presLayoutVars>
      </dgm:prSet>
      <dgm:spPr/>
    </dgm:pt>
    <dgm:pt modelId="{67BFBC98-9352-2540-B4D6-91B8CF4B7FF0}" type="pres">
      <dgm:prSet presAssocID="{82CEE5AA-810D-1A4C-B994-B8D16979DCE5}" presName="descendantText" presStyleLbl="alignAccFollowNode1" presStyleIdx="2" presStyleCnt="5" custScaleX="126788">
        <dgm:presLayoutVars>
          <dgm:bulletEnabled val="1"/>
        </dgm:presLayoutVars>
      </dgm:prSet>
      <dgm:spPr/>
    </dgm:pt>
    <dgm:pt modelId="{A6EF8F82-78B4-804D-8927-67A42047B779}" type="pres">
      <dgm:prSet presAssocID="{CC37BBE0-CFF7-AE4B-B312-48CB801A3F7D}" presName="sp" presStyleCnt="0"/>
      <dgm:spPr/>
    </dgm:pt>
    <dgm:pt modelId="{D07CAA54-6DD3-9D43-A629-0413E1550515}" type="pres">
      <dgm:prSet presAssocID="{D70EFB4E-5B60-2345-A971-F0328F31C2AB}" presName="linNode" presStyleCnt="0"/>
      <dgm:spPr/>
    </dgm:pt>
    <dgm:pt modelId="{271B36AE-1A2C-A14F-A75A-B4D19ADC11C6}" type="pres">
      <dgm:prSet presAssocID="{D70EFB4E-5B60-2345-A971-F0328F31C2AB}" presName="parentText" presStyleLbl="node1" presStyleIdx="3" presStyleCnt="5" custScaleX="51319">
        <dgm:presLayoutVars>
          <dgm:chMax val="1"/>
          <dgm:bulletEnabled val="1"/>
        </dgm:presLayoutVars>
      </dgm:prSet>
      <dgm:spPr/>
    </dgm:pt>
    <dgm:pt modelId="{79CC1693-278C-8843-959F-76C94ABA989E}" type="pres">
      <dgm:prSet presAssocID="{D70EFB4E-5B60-2345-A971-F0328F31C2AB}" presName="descendantText" presStyleLbl="alignAccFollowNode1" presStyleIdx="3" presStyleCnt="5" custScaleX="126788">
        <dgm:presLayoutVars>
          <dgm:bulletEnabled val="1"/>
        </dgm:presLayoutVars>
      </dgm:prSet>
      <dgm:spPr/>
    </dgm:pt>
    <dgm:pt modelId="{004AFC51-4593-9140-94F7-2AA65C703152}" type="pres">
      <dgm:prSet presAssocID="{326392FF-1C02-524B-8FDA-FE5EA775C446}" presName="sp" presStyleCnt="0"/>
      <dgm:spPr/>
    </dgm:pt>
    <dgm:pt modelId="{F8265210-475A-6D42-AD87-F61C2F642560}" type="pres">
      <dgm:prSet presAssocID="{C38A116F-62FB-A242-966B-37ED224D0572}" presName="linNode" presStyleCnt="0"/>
      <dgm:spPr/>
    </dgm:pt>
    <dgm:pt modelId="{769B8812-917F-3343-B283-6B237A9A5186}" type="pres">
      <dgm:prSet presAssocID="{C38A116F-62FB-A242-966B-37ED224D0572}" presName="parentText" presStyleLbl="node1" presStyleIdx="4" presStyleCnt="5" custScaleX="51229">
        <dgm:presLayoutVars>
          <dgm:chMax val="1"/>
          <dgm:bulletEnabled val="1"/>
        </dgm:presLayoutVars>
      </dgm:prSet>
      <dgm:spPr/>
    </dgm:pt>
    <dgm:pt modelId="{ADBBC20B-474D-424D-8CD7-9445011CD177}" type="pres">
      <dgm:prSet presAssocID="{C38A116F-62FB-A242-966B-37ED224D0572}" presName="descendantText" presStyleLbl="alignAccFollowNode1" presStyleIdx="4" presStyleCnt="5" custScaleX="126889">
        <dgm:presLayoutVars>
          <dgm:bulletEnabled val="1"/>
        </dgm:presLayoutVars>
      </dgm:prSet>
      <dgm:spPr/>
    </dgm:pt>
  </dgm:ptLst>
  <dgm:cxnLst>
    <dgm:cxn modelId="{B2F1D303-E8DC-4892-9D6B-690775DEE32E}" type="presOf" srcId="{C38A116F-62FB-A242-966B-37ED224D0572}" destId="{769B8812-917F-3343-B283-6B237A9A5186}" srcOrd="0" destOrd="0" presId="urn:microsoft.com/office/officeart/2005/8/layout/vList5"/>
    <dgm:cxn modelId="{C8D9D707-9207-E14F-AD6F-1EFD27ADC440}" srcId="{8D576FFA-7D51-884B-9496-00A320770C66}" destId="{2B4BAB97-62A9-AA42-AC98-BA81E6126F36}" srcOrd="0" destOrd="0" parTransId="{28775C5E-8F37-414E-A896-798125F7918E}" sibTransId="{D1841D7B-A82B-3E44-A8A3-6EBE5063938D}"/>
    <dgm:cxn modelId="{7543F20E-D046-7249-9CE9-0164FAC39EB5}" srcId="{56644F0C-2BC1-4540-924B-F95E4D029DC4}" destId="{9786EBCF-A763-524D-A981-E0D4CE49DF83}" srcOrd="0" destOrd="0" parTransId="{71769F11-D8A0-8046-8274-FD606472E7B2}" sibTransId="{3218C6B1-E293-7441-B6B7-1861AD95C2AC}"/>
    <dgm:cxn modelId="{C15A3115-7F3F-B743-B6DD-7B22FE18B142}" srcId="{8D576FFA-7D51-884B-9496-00A320770C66}" destId="{56644F0C-2BC1-4540-924B-F95E4D029DC4}" srcOrd="1" destOrd="0" parTransId="{F24EE74F-63B5-BD4F-B4E5-227FCF3B2FD5}" sibTransId="{74CA79BA-D1C0-F64E-A00C-4824ABBBB017}"/>
    <dgm:cxn modelId="{22782832-49A7-4F44-82E6-6F937C41395E}" type="presOf" srcId="{076266B3-2846-AE4F-8AA7-FABEFAF330F5}" destId="{EF79BFA5-FCDA-E24C-B8E4-769A3187D8DF}" srcOrd="0" destOrd="0" presId="urn:microsoft.com/office/officeart/2005/8/layout/vList5"/>
    <dgm:cxn modelId="{306C0336-AF8D-445D-8C32-F9AEFD8E1050}" type="presOf" srcId="{2B4BAB97-62A9-AA42-AC98-BA81E6126F36}" destId="{F82D8E0F-2341-3141-BB97-087E7012913D}" srcOrd="0" destOrd="0" presId="urn:microsoft.com/office/officeart/2005/8/layout/vList5"/>
    <dgm:cxn modelId="{29570A38-5B02-3C4B-A73B-0985E7015BB1}" srcId="{8D576FFA-7D51-884B-9496-00A320770C66}" destId="{82CEE5AA-810D-1A4C-B994-B8D16979DCE5}" srcOrd="2" destOrd="0" parTransId="{F3052E07-0EC0-AE4B-9E03-DED215196F35}" sibTransId="{CC37BBE0-CFF7-AE4B-B312-48CB801A3F7D}"/>
    <dgm:cxn modelId="{E4516752-DB59-42D8-9CFA-C76B4C5CD634}" type="presOf" srcId="{4534DBCA-AA38-C84C-97D4-CF195A5FFBE7}" destId="{67BFBC98-9352-2540-B4D6-91B8CF4B7FF0}" srcOrd="0" destOrd="0" presId="urn:microsoft.com/office/officeart/2005/8/layout/vList5"/>
    <dgm:cxn modelId="{837E1556-3FD1-44B2-A483-7612355184B4}" type="presOf" srcId="{AAAF76ED-F983-D542-A9FE-C58343828391}" destId="{79CC1693-278C-8843-959F-76C94ABA989E}" srcOrd="0" destOrd="0" presId="urn:microsoft.com/office/officeart/2005/8/layout/vList5"/>
    <dgm:cxn modelId="{A84E5181-FE0A-4F1C-B2C9-8ACF4B1E878C}" type="presOf" srcId="{82CEE5AA-810D-1A4C-B994-B8D16979DCE5}" destId="{1418D59E-40A7-F347-BFA9-98066ABA4C4E}" srcOrd="0" destOrd="0" presId="urn:microsoft.com/office/officeart/2005/8/layout/vList5"/>
    <dgm:cxn modelId="{E9DA8A8A-C6CC-E043-99C8-49F0D1F67E82}" srcId="{2B4BAB97-62A9-AA42-AC98-BA81E6126F36}" destId="{076266B3-2846-AE4F-8AA7-FABEFAF330F5}" srcOrd="0" destOrd="0" parTransId="{8B8C2037-24EC-AB41-BD13-10122F570AED}" sibTransId="{ED3BE450-9665-0A47-9B97-C96800AD7D94}"/>
    <dgm:cxn modelId="{F176158B-3FE4-6A42-9907-6102C18BB473}" srcId="{8D576FFA-7D51-884B-9496-00A320770C66}" destId="{C38A116F-62FB-A242-966B-37ED224D0572}" srcOrd="4" destOrd="0" parTransId="{3319A953-3D6E-6548-BE0B-41E99ED89FCE}" sibTransId="{176C054B-78A1-5742-B7C0-CDF6E6FF448D}"/>
    <dgm:cxn modelId="{DF59558E-28B6-C14F-9F5E-240F19551B65}" srcId="{D70EFB4E-5B60-2345-A971-F0328F31C2AB}" destId="{AAAF76ED-F983-D542-A9FE-C58343828391}" srcOrd="0" destOrd="0" parTransId="{4384B489-C62E-4341-9E56-0071DF4BFFD6}" sibTransId="{AE0DE2A5-E512-1C40-A14B-F8BB34013027}"/>
    <dgm:cxn modelId="{E7FEB494-7B89-4848-B362-F1D4CFB079E3}" srcId="{82CEE5AA-810D-1A4C-B994-B8D16979DCE5}" destId="{4534DBCA-AA38-C84C-97D4-CF195A5FFBE7}" srcOrd="0" destOrd="0" parTransId="{A70DCD8B-BDA3-5A41-84B7-44593510AC07}" sibTransId="{EE377D49-2624-4E41-9C96-652889279CC2}"/>
    <dgm:cxn modelId="{6D6984A4-CE4F-4823-963C-E052EC08C6F7}" type="presOf" srcId="{D70EFB4E-5B60-2345-A971-F0328F31C2AB}" destId="{271B36AE-1A2C-A14F-A75A-B4D19ADC11C6}" srcOrd="0" destOrd="0" presId="urn:microsoft.com/office/officeart/2005/8/layout/vList5"/>
    <dgm:cxn modelId="{5C9789B9-E877-E646-8325-F83A0FBAE194}" srcId="{8D576FFA-7D51-884B-9496-00A320770C66}" destId="{D70EFB4E-5B60-2345-A971-F0328F31C2AB}" srcOrd="3" destOrd="0" parTransId="{C743CD2D-F6A4-AC4B-BF08-FE149B552311}" sibTransId="{326392FF-1C02-524B-8FDA-FE5EA775C446}"/>
    <dgm:cxn modelId="{368576C3-4829-CD40-926E-33926D628B0B}" srcId="{C38A116F-62FB-A242-966B-37ED224D0572}" destId="{5F2E4B5C-421D-1E46-9B1F-6736E26AC2BE}" srcOrd="0" destOrd="0" parTransId="{B6344293-B161-8244-AEC7-8EB7D1D3AFA5}" sibTransId="{6A67E199-E231-4047-8340-8F996574AC02}"/>
    <dgm:cxn modelId="{611975EA-5683-43D0-AF22-6069D73D5346}" type="presOf" srcId="{56644F0C-2BC1-4540-924B-F95E4D029DC4}" destId="{2CF7ACDF-CC2D-E346-8BD9-47979F1D9153}" srcOrd="0" destOrd="0" presId="urn:microsoft.com/office/officeart/2005/8/layout/vList5"/>
    <dgm:cxn modelId="{789976F0-A0F4-4B4C-AA1D-1B6EC093B6E2}" type="presOf" srcId="{9786EBCF-A763-524D-A981-E0D4CE49DF83}" destId="{F30387ED-B01D-3341-BA1C-3FC578E9E8C7}" srcOrd="0" destOrd="0" presId="urn:microsoft.com/office/officeart/2005/8/layout/vList5"/>
    <dgm:cxn modelId="{02C45CFE-3CB2-43F5-8038-2B9F5B018DA5}" type="presOf" srcId="{5F2E4B5C-421D-1E46-9B1F-6736E26AC2BE}" destId="{ADBBC20B-474D-424D-8CD7-9445011CD177}" srcOrd="0" destOrd="0" presId="urn:microsoft.com/office/officeart/2005/8/layout/vList5"/>
    <dgm:cxn modelId="{94072CFF-59FE-4E9E-BD6E-948304348202}" type="presOf" srcId="{8D576FFA-7D51-884B-9496-00A320770C66}" destId="{5DDA759B-6F0F-D341-8C83-2FD08C8F4E48}" srcOrd="0" destOrd="0" presId="urn:microsoft.com/office/officeart/2005/8/layout/vList5"/>
    <dgm:cxn modelId="{F4FD9AD5-5ED8-447B-B65B-F8B33AC81F57}" type="presParOf" srcId="{5DDA759B-6F0F-D341-8C83-2FD08C8F4E48}" destId="{0A868C36-8E3C-3F47-9493-65E8FC7EEBC4}" srcOrd="0" destOrd="0" presId="urn:microsoft.com/office/officeart/2005/8/layout/vList5"/>
    <dgm:cxn modelId="{B53136E6-EB54-442B-8303-731D192F98FD}" type="presParOf" srcId="{0A868C36-8E3C-3F47-9493-65E8FC7EEBC4}" destId="{F82D8E0F-2341-3141-BB97-087E7012913D}" srcOrd="0" destOrd="0" presId="urn:microsoft.com/office/officeart/2005/8/layout/vList5"/>
    <dgm:cxn modelId="{9218CCEF-EF78-437D-917B-24DE43DBD51B}" type="presParOf" srcId="{0A868C36-8E3C-3F47-9493-65E8FC7EEBC4}" destId="{EF79BFA5-FCDA-E24C-B8E4-769A3187D8DF}" srcOrd="1" destOrd="0" presId="urn:microsoft.com/office/officeart/2005/8/layout/vList5"/>
    <dgm:cxn modelId="{BC43CD10-240F-4AFF-B961-26E82411F672}" type="presParOf" srcId="{5DDA759B-6F0F-D341-8C83-2FD08C8F4E48}" destId="{57694A5D-A080-244D-AD4E-9CBBACB08995}" srcOrd="1" destOrd="0" presId="urn:microsoft.com/office/officeart/2005/8/layout/vList5"/>
    <dgm:cxn modelId="{A5226F7B-A2EF-4BA7-A572-7F1FE30FA315}" type="presParOf" srcId="{5DDA759B-6F0F-D341-8C83-2FD08C8F4E48}" destId="{A0F6ADBC-16AA-9F42-A22C-7BF602394126}" srcOrd="2" destOrd="0" presId="urn:microsoft.com/office/officeart/2005/8/layout/vList5"/>
    <dgm:cxn modelId="{C3D071F0-DB6D-408E-B4E5-4D5AF1D2D14C}" type="presParOf" srcId="{A0F6ADBC-16AA-9F42-A22C-7BF602394126}" destId="{2CF7ACDF-CC2D-E346-8BD9-47979F1D9153}" srcOrd="0" destOrd="0" presId="urn:microsoft.com/office/officeart/2005/8/layout/vList5"/>
    <dgm:cxn modelId="{53AAD442-FF81-4919-B4A6-C57D091498D0}" type="presParOf" srcId="{A0F6ADBC-16AA-9F42-A22C-7BF602394126}" destId="{F30387ED-B01D-3341-BA1C-3FC578E9E8C7}" srcOrd="1" destOrd="0" presId="urn:microsoft.com/office/officeart/2005/8/layout/vList5"/>
    <dgm:cxn modelId="{DB755DF0-3B1C-4AEE-8C11-89CA3E394CEF}" type="presParOf" srcId="{5DDA759B-6F0F-D341-8C83-2FD08C8F4E48}" destId="{A34CAEC2-C729-5C41-B4CB-31EE30D44361}" srcOrd="3" destOrd="0" presId="urn:microsoft.com/office/officeart/2005/8/layout/vList5"/>
    <dgm:cxn modelId="{220CAFC9-C5B4-4CC6-9628-090EDE74AECC}" type="presParOf" srcId="{5DDA759B-6F0F-D341-8C83-2FD08C8F4E48}" destId="{5B4EF40B-7189-5748-A42A-E0175B05A03E}" srcOrd="4" destOrd="0" presId="urn:microsoft.com/office/officeart/2005/8/layout/vList5"/>
    <dgm:cxn modelId="{868BC67A-4C44-41DC-9FF4-C050449F3579}" type="presParOf" srcId="{5B4EF40B-7189-5748-A42A-E0175B05A03E}" destId="{1418D59E-40A7-F347-BFA9-98066ABA4C4E}" srcOrd="0" destOrd="0" presId="urn:microsoft.com/office/officeart/2005/8/layout/vList5"/>
    <dgm:cxn modelId="{6F2B79BF-E743-46D2-9DD5-D7213462048B}" type="presParOf" srcId="{5B4EF40B-7189-5748-A42A-E0175B05A03E}" destId="{67BFBC98-9352-2540-B4D6-91B8CF4B7FF0}" srcOrd="1" destOrd="0" presId="urn:microsoft.com/office/officeart/2005/8/layout/vList5"/>
    <dgm:cxn modelId="{4997AE52-AEDB-4D2E-BA74-8CE03CF29DDD}" type="presParOf" srcId="{5DDA759B-6F0F-D341-8C83-2FD08C8F4E48}" destId="{A6EF8F82-78B4-804D-8927-67A42047B779}" srcOrd="5" destOrd="0" presId="urn:microsoft.com/office/officeart/2005/8/layout/vList5"/>
    <dgm:cxn modelId="{60109000-AEAA-40FD-8AE3-F50E161B8C92}" type="presParOf" srcId="{5DDA759B-6F0F-D341-8C83-2FD08C8F4E48}" destId="{D07CAA54-6DD3-9D43-A629-0413E1550515}" srcOrd="6" destOrd="0" presId="urn:microsoft.com/office/officeart/2005/8/layout/vList5"/>
    <dgm:cxn modelId="{17963528-8C1C-42DB-B343-BA00437DF61D}" type="presParOf" srcId="{D07CAA54-6DD3-9D43-A629-0413E1550515}" destId="{271B36AE-1A2C-A14F-A75A-B4D19ADC11C6}" srcOrd="0" destOrd="0" presId="urn:microsoft.com/office/officeart/2005/8/layout/vList5"/>
    <dgm:cxn modelId="{E54BF7E4-45BE-4EB6-ACD2-2770C5F39F75}" type="presParOf" srcId="{D07CAA54-6DD3-9D43-A629-0413E1550515}" destId="{79CC1693-278C-8843-959F-76C94ABA989E}" srcOrd="1" destOrd="0" presId="urn:microsoft.com/office/officeart/2005/8/layout/vList5"/>
    <dgm:cxn modelId="{94FB8C9F-432A-473B-9EC9-9943F82AD0FA}" type="presParOf" srcId="{5DDA759B-6F0F-D341-8C83-2FD08C8F4E48}" destId="{004AFC51-4593-9140-94F7-2AA65C703152}" srcOrd="7" destOrd="0" presId="urn:microsoft.com/office/officeart/2005/8/layout/vList5"/>
    <dgm:cxn modelId="{C4973EAD-6F96-4AB1-A5D2-A81DB890602D}" type="presParOf" srcId="{5DDA759B-6F0F-D341-8C83-2FD08C8F4E48}" destId="{F8265210-475A-6D42-AD87-F61C2F642560}" srcOrd="8" destOrd="0" presId="urn:microsoft.com/office/officeart/2005/8/layout/vList5"/>
    <dgm:cxn modelId="{EC885A3D-8904-4BE1-9C78-5CB299D1444C}" type="presParOf" srcId="{F8265210-475A-6D42-AD87-F61C2F642560}" destId="{769B8812-917F-3343-B283-6B237A9A5186}" srcOrd="0" destOrd="0" presId="urn:microsoft.com/office/officeart/2005/8/layout/vList5"/>
    <dgm:cxn modelId="{DAB118B1-A5A7-4804-95D8-7C22273EA15C}" type="presParOf" srcId="{F8265210-475A-6D42-AD87-F61C2F642560}" destId="{ADBBC20B-474D-424D-8CD7-9445011CD17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9BFA5-FCDA-E24C-B8E4-769A3187D8DF}">
      <dsp:nvSpPr>
        <dsp:cNvPr id="0" name=""/>
        <dsp:cNvSpPr/>
      </dsp:nvSpPr>
      <dsp:spPr>
        <a:xfrm rot="5400000">
          <a:off x="4114383" y="-2604226"/>
          <a:ext cx="878458" cy="6311548"/>
        </a:xfrm>
        <a:prstGeom prst="round2Same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solidFill>
                <a:srgbClr val="0000FF"/>
              </a:solidFill>
            </a:rPr>
            <a:t>Make observations to construct an evidence-based account </a:t>
          </a:r>
          <a:r>
            <a:rPr lang="en-US" sz="1800" b="0" kern="1200" dirty="0">
              <a:solidFill>
                <a:srgbClr val="FF6600"/>
              </a:solidFill>
            </a:rPr>
            <a:t>that objects in darkness can be seen </a:t>
          </a:r>
          <a:r>
            <a:rPr lang="en-US" sz="1800" b="0" kern="1200" dirty="0">
              <a:solidFill>
                <a:srgbClr val="008000"/>
              </a:solidFill>
            </a:rPr>
            <a:t>only when illuminated. </a:t>
          </a:r>
          <a:endParaRPr lang="en-US" sz="1800" b="0" kern="1200" dirty="0">
            <a:solidFill>
              <a:srgbClr val="008000"/>
            </a:solidFill>
            <a:effectLst/>
          </a:endParaRPr>
        </a:p>
      </dsp:txBody>
      <dsp:txXfrm rot="-5400000">
        <a:off x="1397839" y="155201"/>
        <a:ext cx="6268665" cy="792692"/>
      </dsp:txXfrm>
    </dsp:sp>
    <dsp:sp modelId="{F82D8E0F-2341-3141-BB97-087E7012913D}">
      <dsp:nvSpPr>
        <dsp:cNvPr id="0" name=""/>
        <dsp:cNvSpPr/>
      </dsp:nvSpPr>
      <dsp:spPr>
        <a:xfrm flipH="1">
          <a:off x="431" y="2511"/>
          <a:ext cx="1427785" cy="1098072"/>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1-PS4-2</a:t>
          </a:r>
          <a:endParaRPr lang="en-US" sz="2000" b="1" kern="1200" dirty="0">
            <a:solidFill>
              <a:schemeClr val="bg1"/>
            </a:solidFill>
            <a:effectLst>
              <a:outerShdw blurRad="38100" dist="38100" dir="2700000" algn="tl">
                <a:srgbClr val="000000">
                  <a:alpha val="43137"/>
                </a:srgbClr>
              </a:outerShdw>
            </a:effectLst>
          </a:endParaRPr>
        </a:p>
      </dsp:txBody>
      <dsp:txXfrm>
        <a:off x="54034" y="56114"/>
        <a:ext cx="1320579" cy="990866"/>
      </dsp:txXfrm>
    </dsp:sp>
    <dsp:sp modelId="{F30387ED-B01D-3341-BA1C-3FC578E9E8C7}">
      <dsp:nvSpPr>
        <dsp:cNvPr id="0" name=""/>
        <dsp:cNvSpPr/>
      </dsp:nvSpPr>
      <dsp:spPr>
        <a:xfrm rot="5400000">
          <a:off x="4119791" y="-1477869"/>
          <a:ext cx="878458" cy="6364786"/>
        </a:xfrm>
        <a:prstGeom prst="round2SameRect">
          <a:avLst/>
        </a:prstGeom>
        <a:solidFill>
          <a:schemeClr val="accent3">
            <a:tint val="40000"/>
            <a:alpha val="90000"/>
            <a:hueOff val="2679213"/>
            <a:satOff val="-3448"/>
            <a:lumOff val="-26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solidFill>
                <a:srgbClr val="0000FF"/>
              </a:solidFill>
            </a:rPr>
            <a:t>Plan and conduct investigations to determine </a:t>
          </a:r>
          <a:r>
            <a:rPr lang="en-US" sz="1800" b="0" kern="1200" dirty="0">
              <a:solidFill>
                <a:srgbClr val="008000"/>
              </a:solidFill>
            </a:rPr>
            <a:t>the effect of </a:t>
          </a:r>
          <a:r>
            <a:rPr lang="en-US" sz="1800" b="0" kern="1200" dirty="0">
              <a:solidFill>
                <a:schemeClr val="accent6">
                  <a:lumMod val="75000"/>
                </a:schemeClr>
              </a:solidFill>
            </a:rPr>
            <a:t>placing objects made with different materials in the path of a beam of light. </a:t>
          </a:r>
          <a:endParaRPr lang="en-US" sz="1800" b="0" kern="1200" dirty="0">
            <a:solidFill>
              <a:schemeClr val="accent6">
                <a:lumMod val="75000"/>
              </a:schemeClr>
            </a:solidFill>
            <a:effectLst/>
          </a:endParaRPr>
        </a:p>
      </dsp:txBody>
      <dsp:txXfrm rot="-5400000">
        <a:off x="1376628" y="1308177"/>
        <a:ext cx="6321903" cy="792692"/>
      </dsp:txXfrm>
    </dsp:sp>
    <dsp:sp modelId="{2CF7ACDF-CC2D-E346-8BD9-47979F1D9153}">
      <dsp:nvSpPr>
        <dsp:cNvPr id="0" name=""/>
        <dsp:cNvSpPr/>
      </dsp:nvSpPr>
      <dsp:spPr>
        <a:xfrm>
          <a:off x="0" y="1143002"/>
          <a:ext cx="1376195" cy="1098072"/>
        </a:xfrm>
        <a:prstGeom prst="roundRect">
          <a:avLst/>
        </a:prstGeom>
        <a:solidFill>
          <a:schemeClr val="accent3">
            <a:hueOff val="2812566"/>
            <a:satOff val="-4220"/>
            <a:lumOff val="-68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1-PS4-3</a:t>
          </a:r>
          <a:endParaRPr lang="en-US" sz="2000" b="1" kern="1200" dirty="0">
            <a:effectLst>
              <a:outerShdw blurRad="38100" dist="38100" dir="2700000" algn="tl">
                <a:srgbClr val="000000">
                  <a:alpha val="43137"/>
                </a:srgbClr>
              </a:outerShdw>
            </a:effectLst>
          </a:endParaRPr>
        </a:p>
      </dsp:txBody>
      <dsp:txXfrm>
        <a:off x="53603" y="1196605"/>
        <a:ext cx="1268989" cy="990866"/>
      </dsp:txXfrm>
    </dsp:sp>
    <dsp:sp modelId="{67BFBC98-9352-2540-B4D6-91B8CF4B7FF0}">
      <dsp:nvSpPr>
        <dsp:cNvPr id="0" name=""/>
        <dsp:cNvSpPr/>
      </dsp:nvSpPr>
      <dsp:spPr>
        <a:xfrm rot="5400000">
          <a:off x="4132530" y="-283533"/>
          <a:ext cx="878458" cy="6282067"/>
        </a:xfrm>
        <a:prstGeom prst="round2SameRect">
          <a:avLst/>
        </a:prstGeom>
        <a:solidFill>
          <a:schemeClr val="accent3">
            <a:tint val="40000"/>
            <a:alpha val="90000"/>
            <a:hueOff val="5358427"/>
            <a:satOff val="-6896"/>
            <a:lumOff val="-53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solidFill>
                <a:srgbClr val="0000FF"/>
              </a:solidFill>
            </a:rPr>
            <a:t>Develop a model to describe </a:t>
          </a:r>
          <a:r>
            <a:rPr lang="en-US" sz="1800" b="0" kern="1200" dirty="0"/>
            <a:t>that </a:t>
          </a:r>
          <a:r>
            <a:rPr lang="en-US" sz="1800" b="0" kern="1200" dirty="0">
              <a:solidFill>
                <a:srgbClr val="FF9900"/>
              </a:solidFill>
            </a:rPr>
            <a:t>light reflecting from objects and entering the eye</a:t>
          </a:r>
          <a:r>
            <a:rPr lang="en-US" sz="1800" b="0" kern="1200" dirty="0"/>
            <a:t> </a:t>
          </a:r>
          <a:r>
            <a:rPr lang="en-US" sz="1800" b="0" kern="1200" dirty="0">
              <a:solidFill>
                <a:srgbClr val="00B050"/>
              </a:solidFill>
            </a:rPr>
            <a:t>allows objects to be seen</a:t>
          </a:r>
          <a:r>
            <a:rPr lang="en-US" sz="1800" b="0" kern="1200" dirty="0"/>
            <a:t>. </a:t>
          </a:r>
          <a:endParaRPr lang="en-US" sz="1800" b="0" kern="1200" dirty="0">
            <a:effectLst/>
          </a:endParaRPr>
        </a:p>
      </dsp:txBody>
      <dsp:txXfrm rot="-5400000">
        <a:off x="1430726" y="2461154"/>
        <a:ext cx="6239184" cy="792692"/>
      </dsp:txXfrm>
    </dsp:sp>
    <dsp:sp modelId="{1418D59E-40A7-F347-BFA9-98066ABA4C4E}">
      <dsp:nvSpPr>
        <dsp:cNvPr id="0" name=""/>
        <dsp:cNvSpPr/>
      </dsp:nvSpPr>
      <dsp:spPr>
        <a:xfrm>
          <a:off x="431" y="2308463"/>
          <a:ext cx="1430293" cy="1098072"/>
        </a:xfrm>
        <a:prstGeom prst="roundRect">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4-PS4-2</a:t>
          </a:r>
          <a:endParaRPr lang="en-US" sz="2000" b="1" kern="1200" dirty="0">
            <a:solidFill>
              <a:schemeClr val="bg1"/>
            </a:solidFill>
            <a:effectLst>
              <a:outerShdw blurRad="38100" dist="38100" dir="2700000" algn="tl">
                <a:srgbClr val="000000">
                  <a:alpha val="43137"/>
                </a:srgbClr>
              </a:outerShdw>
            </a:effectLst>
          </a:endParaRPr>
        </a:p>
      </dsp:txBody>
      <dsp:txXfrm>
        <a:off x="54034" y="2362066"/>
        <a:ext cx="1323087" cy="990866"/>
      </dsp:txXfrm>
    </dsp:sp>
    <dsp:sp modelId="{79CC1693-278C-8843-959F-76C94ABA989E}">
      <dsp:nvSpPr>
        <dsp:cNvPr id="0" name=""/>
        <dsp:cNvSpPr/>
      </dsp:nvSpPr>
      <dsp:spPr>
        <a:xfrm rot="5400000">
          <a:off x="4132530" y="869442"/>
          <a:ext cx="878458" cy="6282067"/>
        </a:xfrm>
        <a:prstGeom prst="round2SameRect">
          <a:avLst/>
        </a:prstGeom>
        <a:solidFill>
          <a:srgbClr val="D2E4E2">
            <a:alpha val="9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solidFill>
                <a:srgbClr val="0000FF"/>
              </a:solidFill>
            </a:rPr>
            <a:t>Develop and use a model to describe </a:t>
          </a:r>
          <a:r>
            <a:rPr lang="en-US" sz="1800" b="0" kern="1200" dirty="0">
              <a:solidFill>
                <a:schemeClr val="accent6">
                  <a:lumMod val="75000"/>
                </a:schemeClr>
              </a:solidFill>
            </a:rPr>
            <a:t>that waves are reflected, absorbed, or transmitted</a:t>
          </a:r>
          <a:r>
            <a:rPr lang="en-US" sz="1800" b="0" kern="1200" dirty="0"/>
            <a:t> </a:t>
          </a:r>
          <a:r>
            <a:rPr lang="en-US" sz="1800" b="0" kern="1200" dirty="0">
              <a:solidFill>
                <a:srgbClr val="008000"/>
              </a:solidFill>
            </a:rPr>
            <a:t>through various materials.</a:t>
          </a:r>
          <a:r>
            <a:rPr lang="en-US" sz="1800" b="0" kern="1200" dirty="0"/>
            <a:t> </a:t>
          </a:r>
          <a:endParaRPr lang="en-US" sz="1800" b="0" strike="sngStrike" kern="1200" dirty="0">
            <a:effectLst/>
          </a:endParaRPr>
        </a:p>
      </dsp:txBody>
      <dsp:txXfrm rot="-5400000">
        <a:off x="1430726" y="3614130"/>
        <a:ext cx="6239184" cy="792692"/>
      </dsp:txXfrm>
    </dsp:sp>
    <dsp:sp modelId="{271B36AE-1A2C-A14F-A75A-B4D19ADC11C6}">
      <dsp:nvSpPr>
        <dsp:cNvPr id="0" name=""/>
        <dsp:cNvSpPr/>
      </dsp:nvSpPr>
      <dsp:spPr>
        <a:xfrm>
          <a:off x="431" y="3461439"/>
          <a:ext cx="1430293" cy="1098072"/>
        </a:xfrm>
        <a:prstGeom prst="roundRect">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MS-PS4-2</a:t>
          </a:r>
          <a:endParaRPr lang="en-US" sz="2000" b="1" kern="1200" dirty="0">
            <a:effectLst>
              <a:outerShdw blurRad="38100" dist="38100" dir="2700000" algn="tl">
                <a:srgbClr val="000000">
                  <a:alpha val="43137"/>
                </a:srgbClr>
              </a:outerShdw>
            </a:effectLst>
          </a:endParaRPr>
        </a:p>
      </dsp:txBody>
      <dsp:txXfrm>
        <a:off x="54034" y="3515042"/>
        <a:ext cx="1323087" cy="990866"/>
      </dsp:txXfrm>
    </dsp:sp>
    <dsp:sp modelId="{ADBBC20B-474D-424D-8CD7-9445011CD177}">
      <dsp:nvSpPr>
        <dsp:cNvPr id="0" name=""/>
        <dsp:cNvSpPr/>
      </dsp:nvSpPr>
      <dsp:spPr>
        <a:xfrm rot="5400000">
          <a:off x="4132523" y="2019916"/>
          <a:ext cx="878458" cy="6287071"/>
        </a:xfrm>
        <a:prstGeom prst="round2SameRect">
          <a:avLst/>
        </a:prstGeom>
        <a:solidFill>
          <a:schemeClr val="accent3">
            <a:tint val="40000"/>
            <a:alpha val="90000"/>
            <a:hueOff val="10716854"/>
            <a:satOff val="-13793"/>
            <a:lumOff val="-107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solidFill>
                <a:srgbClr val="0000FF"/>
              </a:solidFill>
            </a:rPr>
            <a:t>Evaluate the claims, evidence, and reasoning </a:t>
          </a:r>
          <a:r>
            <a:rPr lang="en-US" sz="1800" b="0" kern="1200" dirty="0">
              <a:solidFill>
                <a:schemeClr val="accent6">
                  <a:lumMod val="75000"/>
                </a:schemeClr>
              </a:solidFill>
            </a:rPr>
            <a:t>behind the idea that electromagnetic radiation can be described either by a wave model or a particle model, </a:t>
          </a:r>
          <a:r>
            <a:rPr lang="en-US" sz="1800" b="0" kern="1200" dirty="0">
              <a:solidFill>
                <a:srgbClr val="008000"/>
              </a:solidFill>
            </a:rPr>
            <a:t>and that for some situations one model is more useful than the other. </a:t>
          </a:r>
          <a:endParaRPr lang="en-US" sz="1800" b="0" kern="1200" dirty="0">
            <a:solidFill>
              <a:srgbClr val="008000"/>
            </a:solidFill>
            <a:effectLst/>
          </a:endParaRPr>
        </a:p>
      </dsp:txBody>
      <dsp:txXfrm rot="-5400000">
        <a:off x="1428217" y="4767106"/>
        <a:ext cx="6244188" cy="792692"/>
      </dsp:txXfrm>
    </dsp:sp>
    <dsp:sp modelId="{769B8812-917F-3343-B283-6B237A9A5186}">
      <dsp:nvSpPr>
        <dsp:cNvPr id="0" name=""/>
        <dsp:cNvSpPr/>
      </dsp:nvSpPr>
      <dsp:spPr>
        <a:xfrm>
          <a:off x="431" y="4614416"/>
          <a:ext cx="1427785" cy="1098072"/>
        </a:xfrm>
        <a:prstGeom prst="roundRect">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HS-PS4-3</a:t>
          </a:r>
          <a:r>
            <a:rPr lang="en-US" sz="2000" kern="1200" dirty="0"/>
            <a:t> </a:t>
          </a:r>
          <a:endParaRPr lang="en-US" sz="2000" b="1" kern="1200" dirty="0">
            <a:effectLst>
              <a:outerShdw blurRad="38100" dist="38100" dir="2700000" algn="tl">
                <a:srgbClr val="000000">
                  <a:alpha val="43137"/>
                </a:srgbClr>
              </a:outerShdw>
            </a:effectLst>
          </a:endParaRPr>
        </a:p>
      </dsp:txBody>
      <dsp:txXfrm>
        <a:off x="54034" y="4668019"/>
        <a:ext cx="1320579" cy="99086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75260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62a26ae55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62a26ae5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3534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F8E8DB6-EB10-4FB6-AD65-7379CE680378}" type="slidenum">
              <a:rPr kumimoji="0" lang="en-US" sz="14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4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2567494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830621" rtl="0" eaLnBrk="1" fontAlgn="auto" latinLnBrk="0" hangingPunct="1">
              <a:lnSpc>
                <a:spcPct val="100000"/>
              </a:lnSpc>
              <a:spcBef>
                <a:spcPts val="0"/>
              </a:spcBef>
              <a:spcAft>
                <a:spcPts val="0"/>
              </a:spcAft>
              <a:buClrTx/>
              <a:buSzTx/>
              <a:buFontTx/>
              <a:buNone/>
              <a:tabLst/>
              <a:defRPr/>
            </a:pP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082546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2098" name="Shape 361"/>
          <p:cNvSpPr>
            <a:spLocks noGrp="1"/>
          </p:cNvSpPr>
          <p:nvPr>
            <p:ph type="body" idx="1"/>
          </p:nvPr>
        </p:nvSpPr>
        <p:spPr bwMode="auto">
          <a:xfrm>
            <a:off x="685800" y="4400550"/>
            <a:ext cx="5486400" cy="36004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dirty="0"/>
          </a:p>
        </p:txBody>
      </p:sp>
      <p:sp>
        <p:nvSpPr>
          <p:cNvPr id="132099" name="Shape 362"/>
          <p:cNvSpPr>
            <a:spLocks noGrp="1" noRot="1" noChangeAspect="1" noTextEdit="1"/>
          </p:cNvSpPr>
          <p:nvPr>
            <p:ph type="sldImg" idx="2"/>
          </p:nvPr>
        </p:nvSpPr>
        <p:spPr bwMode="auto">
          <a:xfrm>
            <a:off x="1371600" y="1143000"/>
            <a:ext cx="4114800" cy="3086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 xmlns:a14="http://schemas.microsoft.com/office/drawing/2010/main">
                <a:solidFill>
                  <a:srgbClr val="FFFFFF"/>
                </a:solidFill>
              </a14:hiddenFill>
            </a:ext>
          </a:extLst>
        </p:spPr>
      </p:sp>
    </p:spTree>
    <p:extLst>
      <p:ext uri="{BB962C8B-B14F-4D97-AF65-F5344CB8AC3E}">
        <p14:creationId xmlns:p14="http://schemas.microsoft.com/office/powerpoint/2010/main" val="58865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2098" name="Shape 361"/>
          <p:cNvSpPr>
            <a:spLocks noGrp="1"/>
          </p:cNvSpPr>
          <p:nvPr>
            <p:ph type="body" idx="1"/>
          </p:nvPr>
        </p:nvSpPr>
        <p:spPr bwMode="auto">
          <a:xfrm>
            <a:off x="685800" y="4400550"/>
            <a:ext cx="5486400" cy="3600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dirty="0"/>
          </a:p>
        </p:txBody>
      </p:sp>
      <p:sp>
        <p:nvSpPr>
          <p:cNvPr id="132099" name="Shape 362"/>
          <p:cNvSpPr>
            <a:spLocks noGrp="1" noRot="1" noChangeAspect="1" noTextEdit="1"/>
          </p:cNvSpPr>
          <p:nvPr>
            <p:ph type="sldImg" idx="2"/>
          </p:nvPr>
        </p:nvSpPr>
        <p:spPr bwMode="auto">
          <a:xfrm>
            <a:off x="1371600" y="1143000"/>
            <a:ext cx="4114800" cy="3086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3049934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7"/>
        <p:cNvGrpSpPr/>
        <p:nvPr/>
      </p:nvGrpSpPr>
      <p:grpSpPr>
        <a:xfrm>
          <a:off x="0" y="0"/>
          <a:ext cx="0" cy="0"/>
          <a:chOff x="0" y="0"/>
          <a:chExt cx="0" cy="0"/>
        </a:xfrm>
      </p:grpSpPr>
      <p:sp>
        <p:nvSpPr>
          <p:cNvPr id="5018" name="Google Shape;501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9" name="Google Shape;5019;p1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dirty="0"/>
          </a:p>
          <a:p>
            <a:pPr marL="0" marR="0" lvl="0" indent="0" algn="l" rtl="0">
              <a:spcBef>
                <a:spcPts val="0"/>
              </a:spcBef>
              <a:spcAft>
                <a:spcPts val="0"/>
              </a:spcAft>
              <a:buClr>
                <a:schemeClr val="dk1"/>
              </a:buClr>
              <a:buSzPts val="1200"/>
              <a:buFontTx/>
              <a:buNone/>
            </a:pPr>
            <a:endParaRPr lang="en-US" b="0" u="none" dirty="0"/>
          </a:p>
          <a:p>
            <a:pPr marL="0" marR="0" lvl="0" indent="0" algn="l" rtl="0">
              <a:spcBef>
                <a:spcPts val="0"/>
              </a:spcBef>
              <a:spcAft>
                <a:spcPts val="0"/>
              </a:spcAft>
              <a:buClr>
                <a:schemeClr val="dk1"/>
              </a:buClr>
              <a:buSzPts val="1200"/>
              <a:buFontTx/>
              <a:buNone/>
            </a:pPr>
            <a:endParaRPr lang="en-US" b="0" u="none" dirty="0"/>
          </a:p>
        </p:txBody>
      </p:sp>
      <p:sp>
        <p:nvSpPr>
          <p:cNvPr id="5020" name="Google Shape;5020;p15: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63504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l" defTabSz="914400" rtl="0" eaLnBrk="1" fontAlgn="auto" latinLnBrk="0" hangingPunct="1">
              <a:lnSpc>
                <a:spcPct val="100000"/>
              </a:lnSpc>
              <a:spcBef>
                <a:spcPts val="0"/>
              </a:spcBef>
              <a:spcAft>
                <a:spcPts val="0"/>
              </a:spcAft>
              <a:buClr>
                <a:prstClr val="black"/>
              </a:buClr>
              <a:buSzPct val="25000"/>
              <a:buFont typeface="Calibri"/>
              <a:buNone/>
              <a:tabLst/>
              <a:defRPr/>
            </a:pPr>
            <a:fld id="{00000000-1234-1234-1234-123412341234}" type="slidenum">
              <a:rPr kumimoji="0" lang="en-US" sz="1400" b="0" i="0" u="none" strike="noStrike" kern="0" cap="none" spc="0" normalizeH="0" baseline="0" noProof="0" smtClean="0">
                <a:ln>
                  <a:noFill/>
                </a:ln>
                <a:solidFill>
                  <a:prstClr val="black"/>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prstClr val="black"/>
                </a:buClr>
                <a:buSzPct val="25000"/>
                <a:buFont typeface="Calibri"/>
                <a:buNone/>
                <a:tabLst/>
                <a:defRPr/>
              </a:pPr>
              <a:t>15</a:t>
            </a:fld>
            <a:endParaRPr kumimoji="0" lang="en-US" sz="1400" b="0" i="0" u="none" strike="noStrike" kern="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9836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7"/>
        <p:cNvGrpSpPr/>
        <p:nvPr/>
      </p:nvGrpSpPr>
      <p:grpSpPr>
        <a:xfrm>
          <a:off x="0" y="0"/>
          <a:ext cx="0" cy="0"/>
          <a:chOff x="0" y="0"/>
          <a:chExt cx="0" cy="0"/>
        </a:xfrm>
      </p:grpSpPr>
      <p:sp>
        <p:nvSpPr>
          <p:cNvPr id="6068" name="Google Shape;6068;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9" name="Google Shape;6069;p11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6070" name="Google Shape;6070;p11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5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350"/>
                <a:buFont typeface="Calibri"/>
                <a:buNone/>
                <a:tabLst/>
                <a:defRPr/>
              </a:pPr>
              <a:t>16</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1955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17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0218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F8E8DB6-EB10-4FB6-AD65-7379CE680378}" type="slidenum">
              <a:rPr kumimoji="0" lang="en-US" sz="1400" b="0" i="0" u="none" strike="noStrike" kern="0" cap="none" spc="0" normalizeH="0" baseline="0" noProof="0" smtClean="0">
                <a:ln>
                  <a:noFill/>
                </a:ln>
                <a:solidFill>
                  <a:prstClr val="black"/>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531362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3d7eaad293_20_61: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9" name="Google Shape;2039;g3d7eaad293_2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45194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7"/>
        <p:cNvGrpSpPr/>
        <p:nvPr/>
      </p:nvGrpSpPr>
      <p:grpSpPr>
        <a:xfrm>
          <a:off x="0" y="0"/>
          <a:ext cx="0" cy="0"/>
          <a:chOff x="0" y="0"/>
          <a:chExt cx="0" cy="0"/>
        </a:xfrm>
      </p:grpSpPr>
      <p:sp>
        <p:nvSpPr>
          <p:cNvPr id="5018" name="Google Shape;501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9" name="Google Shape;5019;p1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dirty="0"/>
          </a:p>
          <a:p>
            <a:pPr marL="0" marR="0" lvl="0" indent="0" algn="l" rtl="0">
              <a:spcBef>
                <a:spcPts val="0"/>
              </a:spcBef>
              <a:spcAft>
                <a:spcPts val="0"/>
              </a:spcAft>
              <a:buClr>
                <a:schemeClr val="dk1"/>
              </a:buClr>
              <a:buSzPts val="1200"/>
              <a:buFontTx/>
              <a:buNone/>
            </a:pPr>
            <a:endParaRPr lang="en-US" b="0" u="none" dirty="0"/>
          </a:p>
          <a:p>
            <a:pPr marL="0" marR="0" lvl="0" indent="0" algn="l" rtl="0">
              <a:spcBef>
                <a:spcPts val="0"/>
              </a:spcBef>
              <a:spcAft>
                <a:spcPts val="0"/>
              </a:spcAft>
              <a:buClr>
                <a:schemeClr val="dk1"/>
              </a:buClr>
              <a:buSzPts val="1200"/>
              <a:buFontTx/>
              <a:buNone/>
            </a:pPr>
            <a:endParaRPr lang="en-US" b="0" u="none" dirty="0"/>
          </a:p>
        </p:txBody>
      </p:sp>
      <p:sp>
        <p:nvSpPr>
          <p:cNvPr id="5020" name="Google Shape;5020;p15: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03395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8"/>
        <p:cNvGrpSpPr/>
        <p:nvPr/>
      </p:nvGrpSpPr>
      <p:grpSpPr>
        <a:xfrm>
          <a:off x="0" y="0"/>
          <a:ext cx="0" cy="0"/>
          <a:chOff x="0" y="0"/>
          <a:chExt cx="0" cy="0"/>
        </a:xfrm>
      </p:grpSpPr>
      <p:sp>
        <p:nvSpPr>
          <p:cNvPr id="6099" name="Google Shape;6099;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0" name="Google Shape;6100;p11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6101" name="Google Shape;6101;p119: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t>20</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68023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702311" y="4480005"/>
            <a:ext cx="5618479" cy="3665458"/>
          </a:xfrm>
          <a:prstGeom prst="rect">
            <a:avLst/>
          </a:prstGeom>
        </p:spPr>
        <p:txBody>
          <a:bodyPr lIns="93308" tIns="93308" rIns="93308" bIns="9330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US" sz="1200" b="0" i="0" u="none" strike="noStrike" kern="1200" cap="none" spc="0" normalizeH="0" baseline="0" noProof="0" dirty="0">
              <a:ln>
                <a:noFill/>
              </a:ln>
              <a:solidFill>
                <a:srgbClr val="000000"/>
              </a:solidFill>
              <a:effectLst/>
              <a:uLnTx/>
              <a:uFillTx/>
              <a:latin typeface="Calibri"/>
              <a:cs typeface="Calibri"/>
              <a:sym typeface="Calibri"/>
            </a:endParaRPr>
          </a:p>
        </p:txBody>
      </p:sp>
      <p:sp>
        <p:nvSpPr>
          <p:cNvPr id="352" name="Shape 352"/>
          <p:cNvSpPr>
            <a:spLocks noGrp="1" noRot="1" noChangeAspect="1"/>
          </p:cNvSpPr>
          <p:nvPr>
            <p:ph type="sldImg" idx="2"/>
          </p:nvPr>
        </p:nvSpPr>
        <p:spPr>
          <a:xfrm>
            <a:off x="1416050" y="1163638"/>
            <a:ext cx="4189413"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02782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g3d7eaad293_20_87:notes"/>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7" name="Google Shape;2067;g3d7eaad293_20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7888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3d7eaad293_20_93: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4" name="Google Shape;2074;g3d7eaad293_2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45170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3"/>
        <p:cNvGrpSpPr/>
        <p:nvPr/>
      </p:nvGrpSpPr>
      <p:grpSpPr>
        <a:xfrm>
          <a:off x="0" y="0"/>
          <a:ext cx="0" cy="0"/>
          <a:chOff x="0" y="0"/>
          <a:chExt cx="0" cy="0"/>
        </a:xfrm>
      </p:grpSpPr>
      <p:sp>
        <p:nvSpPr>
          <p:cNvPr id="5824" name="Google Shape;5824;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5" name="Google Shape;5825;p9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strike="noStrike" dirty="0">
              <a:latin typeface="Arial"/>
              <a:ea typeface="Arial"/>
              <a:cs typeface="Arial"/>
              <a:sym typeface="Arial"/>
            </a:endParaRPr>
          </a:p>
        </p:txBody>
      </p:sp>
    </p:spTree>
    <p:extLst>
      <p:ext uri="{BB962C8B-B14F-4D97-AF65-F5344CB8AC3E}">
        <p14:creationId xmlns:p14="http://schemas.microsoft.com/office/powerpoint/2010/main" val="539739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9"/>
        <p:cNvGrpSpPr/>
        <p:nvPr/>
      </p:nvGrpSpPr>
      <p:grpSpPr>
        <a:xfrm>
          <a:off x="0" y="0"/>
          <a:ext cx="0" cy="0"/>
          <a:chOff x="0" y="0"/>
          <a:chExt cx="0" cy="0"/>
        </a:xfrm>
      </p:grpSpPr>
      <p:sp>
        <p:nvSpPr>
          <p:cNvPr id="5830" name="Google Shape;5830;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1" name="Google Shape;5831;p9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strike="noStrike">
              <a:latin typeface="Arial"/>
              <a:ea typeface="Arial"/>
              <a:cs typeface="Arial"/>
              <a:sym typeface="Arial"/>
            </a:endParaRPr>
          </a:p>
        </p:txBody>
      </p:sp>
    </p:spTree>
    <p:extLst>
      <p:ext uri="{BB962C8B-B14F-4D97-AF65-F5344CB8AC3E}">
        <p14:creationId xmlns:p14="http://schemas.microsoft.com/office/powerpoint/2010/main" val="3295880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5"/>
        <p:cNvGrpSpPr/>
        <p:nvPr/>
      </p:nvGrpSpPr>
      <p:grpSpPr>
        <a:xfrm>
          <a:off x="0" y="0"/>
          <a:ext cx="0" cy="0"/>
          <a:chOff x="0" y="0"/>
          <a:chExt cx="0" cy="0"/>
        </a:xfrm>
      </p:grpSpPr>
      <p:sp>
        <p:nvSpPr>
          <p:cNvPr id="5836" name="Google Shape;5836;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7" name="Google Shape;5837;p9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strike="noStrike">
              <a:latin typeface="Arial"/>
              <a:ea typeface="Arial"/>
              <a:cs typeface="Arial"/>
              <a:sym typeface="Arial"/>
            </a:endParaRPr>
          </a:p>
        </p:txBody>
      </p:sp>
    </p:spTree>
    <p:extLst>
      <p:ext uri="{BB962C8B-B14F-4D97-AF65-F5344CB8AC3E}">
        <p14:creationId xmlns:p14="http://schemas.microsoft.com/office/powerpoint/2010/main" val="4164448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1"/>
        <p:cNvGrpSpPr/>
        <p:nvPr/>
      </p:nvGrpSpPr>
      <p:grpSpPr>
        <a:xfrm>
          <a:off x="0" y="0"/>
          <a:ext cx="0" cy="0"/>
          <a:chOff x="0" y="0"/>
          <a:chExt cx="0" cy="0"/>
        </a:xfrm>
      </p:grpSpPr>
      <p:sp>
        <p:nvSpPr>
          <p:cNvPr id="5842" name="Google Shape;5842;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3" name="Google Shape;5843;p9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strike="noStrike">
              <a:latin typeface="Arial"/>
              <a:ea typeface="Arial"/>
              <a:cs typeface="Arial"/>
              <a:sym typeface="Arial"/>
            </a:endParaRPr>
          </a:p>
        </p:txBody>
      </p:sp>
    </p:spTree>
    <p:extLst>
      <p:ext uri="{BB962C8B-B14F-4D97-AF65-F5344CB8AC3E}">
        <p14:creationId xmlns:p14="http://schemas.microsoft.com/office/powerpoint/2010/main" val="3449303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7"/>
        <p:cNvGrpSpPr/>
        <p:nvPr/>
      </p:nvGrpSpPr>
      <p:grpSpPr>
        <a:xfrm>
          <a:off x="0" y="0"/>
          <a:ext cx="0" cy="0"/>
          <a:chOff x="0" y="0"/>
          <a:chExt cx="0" cy="0"/>
        </a:xfrm>
      </p:grpSpPr>
      <p:sp>
        <p:nvSpPr>
          <p:cNvPr id="5848" name="Google Shape;5848;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9" name="Google Shape;5849;p9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strike="noStrike">
              <a:latin typeface="Arial"/>
              <a:ea typeface="Arial"/>
              <a:cs typeface="Arial"/>
              <a:sym typeface="Arial"/>
            </a:endParaRPr>
          </a:p>
        </p:txBody>
      </p:sp>
    </p:spTree>
    <p:extLst>
      <p:ext uri="{BB962C8B-B14F-4D97-AF65-F5344CB8AC3E}">
        <p14:creationId xmlns:p14="http://schemas.microsoft.com/office/powerpoint/2010/main" val="191778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3"/>
        <p:cNvGrpSpPr/>
        <p:nvPr/>
      </p:nvGrpSpPr>
      <p:grpSpPr>
        <a:xfrm>
          <a:off x="0" y="0"/>
          <a:ext cx="0" cy="0"/>
          <a:chOff x="0" y="0"/>
          <a:chExt cx="0" cy="0"/>
        </a:xfrm>
      </p:grpSpPr>
      <p:sp>
        <p:nvSpPr>
          <p:cNvPr id="5854" name="Google Shape;5854;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5" name="Google Shape;5855;p9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sz="1200" b="0" strike="noStrike" dirty="0">
              <a:latin typeface="Arial"/>
              <a:ea typeface="Arial"/>
              <a:cs typeface="Arial"/>
              <a:sym typeface="Arial"/>
            </a:endParaRPr>
          </a:p>
        </p:txBody>
      </p:sp>
    </p:spTree>
    <p:extLst>
      <p:ext uri="{BB962C8B-B14F-4D97-AF65-F5344CB8AC3E}">
        <p14:creationId xmlns:p14="http://schemas.microsoft.com/office/powerpoint/2010/main" val="620721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4"/>
        <p:cNvGrpSpPr/>
        <p:nvPr/>
      </p:nvGrpSpPr>
      <p:grpSpPr>
        <a:xfrm>
          <a:off x="0" y="0"/>
          <a:ext cx="0" cy="0"/>
          <a:chOff x="0" y="0"/>
          <a:chExt cx="0" cy="0"/>
        </a:xfrm>
      </p:grpSpPr>
      <p:sp>
        <p:nvSpPr>
          <p:cNvPr id="5055" name="Google Shape;5055;p21:notes"/>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056" name="Google Shape;505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6677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2"/>
        <p:cNvGrpSpPr/>
        <p:nvPr/>
      </p:nvGrpSpPr>
      <p:grpSpPr>
        <a:xfrm>
          <a:off x="0" y="0"/>
          <a:ext cx="0" cy="0"/>
          <a:chOff x="0" y="0"/>
          <a:chExt cx="0" cy="0"/>
        </a:xfrm>
      </p:grpSpPr>
      <p:sp>
        <p:nvSpPr>
          <p:cNvPr id="6003" name="Google Shape;6003;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4" name="Google Shape;6004;p1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6005" name="Google Shape;6005;p11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5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350"/>
                <a:buFont typeface="Calibri"/>
                <a:buNone/>
                <a:tabLst/>
                <a:defRPr/>
              </a:pPr>
              <a:t>30</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06" name="Google Shape;6006;p111:notes"/>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6007" name="Google Shape;6007;p111:notes"/>
          <p:cNvSpPr txBox="1">
            <a:spLocks noGrp="1"/>
          </p:cNvSpPr>
          <p:nvPr>
            <p:ph type="hdr" idx="3"/>
          </p:nvPr>
        </p:nvSpPr>
        <p:spPr>
          <a:xfrm>
            <a:off x="0" y="0"/>
            <a:ext cx="2971799" cy="457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812587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0" u="none" baseline="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01F016C-6001-0F46-8AEE-9EB9E769460B}"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36334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dk1"/>
              </a:buClr>
              <a:buSzTx/>
              <a:buFont typeface="Calibri"/>
              <a:buNone/>
              <a:tabLst/>
              <a:defRPr/>
            </a:pPr>
            <a:endParaRPr lang="en-US" b="0" u="none" baseline="0" dirty="0"/>
          </a:p>
        </p:txBody>
      </p:sp>
      <p:sp>
        <p:nvSpPr>
          <p:cNvPr id="4" name="Slide Number Placeholder 3"/>
          <p:cNvSpPr>
            <a:spLocks noGrp="1"/>
          </p:cNvSpPr>
          <p:nvPr>
            <p:ph type="sldNum" idx="10"/>
          </p:nvPr>
        </p:nvSpPr>
        <p:spPr/>
        <p:txBody>
          <a:bodyPr/>
          <a:lstStyle/>
          <a:p>
            <a:pPr marL="0" marR="0" lvl="0" indent="0" algn="r" defTabSz="914400" rtl="0" eaLnBrk="1" fontAlgn="base" latinLnBrk="0" hangingPunct="1">
              <a:lnSpc>
                <a:spcPct val="100000"/>
              </a:lnSpc>
              <a:spcBef>
                <a:spcPct val="0"/>
              </a:spcBef>
              <a:spcAft>
                <a:spcPct val="0"/>
              </a:spcAft>
              <a:buClr>
                <a:srgbClr val="000000"/>
              </a:buClr>
              <a:buSzPct val="25000"/>
              <a:buFont typeface="Calibri"/>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base" latinLnBrk="0" hangingPunct="1">
                <a:lnSpc>
                  <a:spcPct val="100000"/>
                </a:lnSpc>
                <a:spcBef>
                  <a:spcPct val="0"/>
                </a:spcBef>
                <a:spcAft>
                  <a:spcPct val="0"/>
                </a:spcAft>
                <a:buClr>
                  <a:srgbClr val="000000"/>
                </a:buClr>
                <a:buSzPct val="25000"/>
                <a:buFont typeface="Calibri"/>
                <a:buNone/>
                <a:tabLst/>
                <a:defRPr/>
              </a:pPr>
              <a:t>32</a:t>
            </a:fld>
            <a:endPar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0258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3d7eaad293_20_164:notes"/>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4" name="Google Shape;2154;g3d7eaad293_20_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4098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4"/>
        <p:cNvGrpSpPr/>
        <p:nvPr/>
      </p:nvGrpSpPr>
      <p:grpSpPr>
        <a:xfrm>
          <a:off x="0" y="0"/>
          <a:ext cx="0" cy="0"/>
          <a:chOff x="0" y="0"/>
          <a:chExt cx="0" cy="0"/>
        </a:xfrm>
      </p:grpSpPr>
      <p:sp>
        <p:nvSpPr>
          <p:cNvPr id="6195" name="Google Shape;6195;p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6" name="Google Shape;6196;p12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197" name="Google Shape;6197;p129: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ct val="0"/>
              </a:spcBef>
              <a:spcAft>
                <a:spcPct val="0"/>
              </a:spcAft>
              <a:buClrTx/>
              <a:buSzPts val="35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base" latinLnBrk="0" hangingPunct="1">
                <a:lnSpc>
                  <a:spcPct val="100000"/>
                </a:lnSpc>
                <a:spcBef>
                  <a:spcPct val="0"/>
                </a:spcBef>
                <a:spcAft>
                  <a:spcPct val="0"/>
                </a:spcAft>
                <a:buClrTx/>
                <a:buSzPts val="350"/>
                <a:buFont typeface="Calibri"/>
                <a:buNone/>
                <a:tabLst/>
                <a:defRPr/>
              </a:pPr>
              <a:t>34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0849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defTabSz="914400" rtl="0" eaLnBrk="1" fontAlgn="base" latinLnBrk="0" hangingPunct="1">
              <a:lnSpc>
                <a:spcPct val="100000"/>
              </a:lnSpc>
              <a:spcBef>
                <a:spcPct val="0"/>
              </a:spcBef>
              <a:spcAft>
                <a:spcPct val="0"/>
              </a:spcAft>
              <a:buClr>
                <a:prstClr val="black"/>
              </a:buClr>
              <a:buSzPct val="25000"/>
              <a:buFont typeface="Calibri"/>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base" latinLnBrk="0" hangingPunct="1">
                <a:lnSpc>
                  <a:spcPct val="100000"/>
                </a:lnSpc>
                <a:spcBef>
                  <a:spcPct val="0"/>
                </a:spcBef>
                <a:spcAft>
                  <a:spcPct val="0"/>
                </a:spcAft>
                <a:buClr>
                  <a:prstClr val="black"/>
                </a:buClr>
                <a:buSzPct val="25000"/>
                <a:buFont typeface="Calibri"/>
                <a:buNone/>
                <a:tabLst/>
                <a:defRPr/>
              </a:pPr>
              <a:t>35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6218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defTabSz="914400" rtl="0" eaLnBrk="1" fontAlgn="base" latinLnBrk="0" hangingPunct="1">
              <a:lnSpc>
                <a:spcPct val="100000"/>
              </a:lnSpc>
              <a:spcBef>
                <a:spcPct val="0"/>
              </a:spcBef>
              <a:spcAft>
                <a:spcPct val="0"/>
              </a:spcAft>
              <a:buClr>
                <a:prstClr val="black"/>
              </a:buClr>
              <a:buSzPct val="25000"/>
              <a:buFont typeface="Calibri"/>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base" latinLnBrk="0" hangingPunct="1">
                <a:lnSpc>
                  <a:spcPct val="100000"/>
                </a:lnSpc>
                <a:spcBef>
                  <a:spcPct val="0"/>
                </a:spcBef>
                <a:spcAft>
                  <a:spcPct val="0"/>
                </a:spcAft>
                <a:buClr>
                  <a:prstClr val="black"/>
                </a:buClr>
                <a:buSzPct val="25000"/>
                <a:buFont typeface="Calibri"/>
                <a:buNone/>
                <a:tabLst/>
                <a:defRPr/>
              </a:pPr>
              <a:t>36</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01267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idx="10"/>
          </p:nvPr>
        </p:nvSpPr>
        <p:spPr/>
        <p:txBody>
          <a:bodyPr/>
          <a:lstStyle/>
          <a:p>
            <a:pPr marL="0" marR="0" lvl="0" indent="0" algn="r" defTabSz="914400" rtl="0" eaLnBrk="1" fontAlgn="base" latinLnBrk="0" hangingPunct="1">
              <a:lnSpc>
                <a:spcPct val="100000"/>
              </a:lnSpc>
              <a:spcBef>
                <a:spcPct val="0"/>
              </a:spcBef>
              <a:spcAft>
                <a:spcPct val="0"/>
              </a:spcAft>
              <a:buClr>
                <a:prstClr val="black"/>
              </a:buClr>
              <a:buSzPct val="25000"/>
              <a:buFont typeface="Calibri"/>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base" latinLnBrk="0" hangingPunct="1">
                <a:lnSpc>
                  <a:spcPct val="100000"/>
                </a:lnSpc>
                <a:spcBef>
                  <a:spcPct val="0"/>
                </a:spcBef>
                <a:spcAft>
                  <a:spcPct val="0"/>
                </a:spcAft>
                <a:buClr>
                  <a:prstClr val="black"/>
                </a:buClr>
                <a:buSzPct val="25000"/>
                <a:buFont typeface="Calibri"/>
                <a:buNone/>
                <a:tabLst/>
                <a:defRPr/>
              </a:pPr>
              <a:t>37</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4946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1143000" y="685800"/>
            <a:ext cx="4572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endParaRPr lang="en-US" sz="1200" b="0" strike="noStrike" baseline="0" dirty="0">
              <a:latin typeface="+mn-lt"/>
            </a:endParaRPr>
          </a:p>
        </p:txBody>
      </p:sp>
    </p:spTree>
    <p:extLst>
      <p:ext uri="{BB962C8B-B14F-4D97-AF65-F5344CB8AC3E}">
        <p14:creationId xmlns:p14="http://schemas.microsoft.com/office/powerpoint/2010/main" val="4269051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base" latinLnBrk="0" hangingPunct="1">
              <a:lnSpc>
                <a:spcPct val="100000"/>
              </a:lnSpc>
              <a:spcBef>
                <a:spcPct val="0"/>
              </a:spcBef>
              <a:spcAft>
                <a:spcPct val="0"/>
              </a:spcAft>
              <a:buClr>
                <a:prstClr val="black"/>
              </a:buClr>
              <a:buSzPct val="25000"/>
              <a:buFont typeface="Calibri"/>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base" latinLnBrk="0" hangingPunct="1">
                <a:lnSpc>
                  <a:spcPct val="100000"/>
                </a:lnSpc>
                <a:spcBef>
                  <a:spcPct val="0"/>
                </a:spcBef>
                <a:spcAft>
                  <a:spcPct val="0"/>
                </a:spcAft>
                <a:buClr>
                  <a:prstClr val="black"/>
                </a:buClr>
                <a:buSzPct val="25000"/>
                <a:buFont typeface="Calibri"/>
                <a:buNone/>
                <a:tabLst/>
                <a:defRPr/>
              </a:pPr>
              <a:t>39</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6383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a:p>
            <a:endParaRPr lang="en-US" baseline="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F8E8DB6-EB10-4FB6-AD65-7379CE680378}" type="slidenum">
              <a:rPr kumimoji="0" lang="en-US" sz="14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4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5724929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base" latinLnBrk="0" hangingPunct="1">
              <a:lnSpc>
                <a:spcPct val="100000"/>
              </a:lnSpc>
              <a:spcBef>
                <a:spcPct val="0"/>
              </a:spcBef>
              <a:spcAft>
                <a:spcPct val="0"/>
              </a:spcAft>
              <a:buClr>
                <a:prstClr val="black"/>
              </a:buClr>
              <a:buSzPct val="25000"/>
              <a:buFont typeface="Calibri"/>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base" latinLnBrk="0" hangingPunct="1">
                <a:lnSpc>
                  <a:spcPct val="100000"/>
                </a:lnSpc>
                <a:spcBef>
                  <a:spcPct val="0"/>
                </a:spcBef>
                <a:spcAft>
                  <a:spcPct val="0"/>
                </a:spcAft>
                <a:buClr>
                  <a:prstClr val="black"/>
                </a:buClr>
                <a:buSzPct val="25000"/>
                <a:buFont typeface="Calibri"/>
                <a:buNone/>
                <a:tabLst/>
                <a:defRPr/>
              </a:pPr>
              <a:t>40</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80034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3d7eaad293_20_228:notes"/>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4" name="Google Shape;2224;g3d7eaad293_20_2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6123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8"/>
        <p:cNvGrpSpPr/>
        <p:nvPr/>
      </p:nvGrpSpPr>
      <p:grpSpPr>
        <a:xfrm>
          <a:off x="0" y="0"/>
          <a:ext cx="0" cy="0"/>
          <a:chOff x="0" y="0"/>
          <a:chExt cx="0" cy="0"/>
        </a:xfrm>
      </p:grpSpPr>
      <p:sp>
        <p:nvSpPr>
          <p:cNvPr id="2239" name="Google Shape;2239;g3d7eaad293_20_243: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0" name="Google Shape;2240;g3d7eaad293_20_2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241" name="Google Shape;2241;g3d7eaad293_20_24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ct val="0"/>
              </a:spcBef>
              <a:spcAft>
                <a:spcPct val="0"/>
              </a:spcAft>
              <a:buClrTx/>
              <a:buSzPts val="35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base" latinLnBrk="0" hangingPunct="1">
                <a:lnSpc>
                  <a:spcPct val="100000"/>
                </a:lnSpc>
                <a:spcBef>
                  <a:spcPct val="0"/>
                </a:spcBef>
                <a:spcAft>
                  <a:spcPct val="0"/>
                </a:spcAft>
                <a:buClrTx/>
                <a:buSzPts val="350"/>
                <a:buFont typeface="Calibri"/>
                <a:buNone/>
                <a:tabLst/>
                <a:defRPr/>
              </a:pPr>
              <a:t>42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78958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7"/>
        <p:cNvGrpSpPr/>
        <p:nvPr/>
      </p:nvGrpSpPr>
      <p:grpSpPr>
        <a:xfrm>
          <a:off x="0" y="0"/>
          <a:ext cx="0" cy="0"/>
          <a:chOff x="0" y="0"/>
          <a:chExt cx="0" cy="0"/>
        </a:xfrm>
      </p:grpSpPr>
      <p:sp>
        <p:nvSpPr>
          <p:cNvPr id="5018" name="Google Shape;501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9" name="Google Shape;5019;p1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dirty="0"/>
          </a:p>
          <a:p>
            <a:pPr marL="0" marR="0" lvl="0" indent="0" algn="l" rtl="0">
              <a:spcBef>
                <a:spcPts val="0"/>
              </a:spcBef>
              <a:spcAft>
                <a:spcPts val="0"/>
              </a:spcAft>
              <a:buClr>
                <a:schemeClr val="dk1"/>
              </a:buClr>
              <a:buSzPts val="1200"/>
              <a:buFontTx/>
              <a:buNone/>
            </a:pPr>
            <a:endParaRPr lang="en-US" b="0" u="none" dirty="0"/>
          </a:p>
          <a:p>
            <a:pPr marL="0" marR="0" lvl="0" indent="0" algn="l" rtl="0">
              <a:spcBef>
                <a:spcPts val="0"/>
              </a:spcBef>
              <a:spcAft>
                <a:spcPts val="0"/>
              </a:spcAft>
              <a:buClr>
                <a:schemeClr val="dk1"/>
              </a:buClr>
              <a:buSzPts val="1200"/>
              <a:buFontTx/>
              <a:buNone/>
            </a:pPr>
            <a:endParaRPr lang="en-US" b="0" u="none" dirty="0"/>
          </a:p>
        </p:txBody>
      </p:sp>
      <p:sp>
        <p:nvSpPr>
          <p:cNvPr id="5020" name="Google Shape;5020;p15: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44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57326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4"/>
        <p:cNvGrpSpPr/>
        <p:nvPr/>
      </p:nvGrpSpPr>
      <p:grpSpPr>
        <a:xfrm>
          <a:off x="0" y="0"/>
          <a:ext cx="0" cy="0"/>
          <a:chOff x="0" y="0"/>
          <a:chExt cx="0" cy="0"/>
        </a:xfrm>
      </p:grpSpPr>
      <p:sp>
        <p:nvSpPr>
          <p:cNvPr id="5445" name="Google Shape;5445;g4d9862dea8_6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6" name="Google Shape;5446;g4d9862dea8_6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5447" name="Google Shape;5447;g4d9862dea8_6_34: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5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350"/>
                <a:buFont typeface="Calibri"/>
                <a:buNone/>
                <a:tabLst/>
                <a:defRPr/>
              </a:pPr>
              <a:t>45</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974974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2"/>
        <p:cNvGrpSpPr/>
        <p:nvPr/>
      </p:nvGrpSpPr>
      <p:grpSpPr>
        <a:xfrm>
          <a:off x="0" y="0"/>
          <a:ext cx="0" cy="0"/>
          <a:chOff x="0" y="0"/>
          <a:chExt cx="0" cy="0"/>
        </a:xfrm>
      </p:grpSpPr>
      <p:sp>
        <p:nvSpPr>
          <p:cNvPr id="5463" name="Google Shape;5463;g4d9862dea8_6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4" name="Google Shape;5464;g4d9862dea8_6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5465" name="Google Shape;5465;g4d9862dea8_6_51: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5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350"/>
                <a:buFont typeface="Calibri"/>
                <a:buNone/>
                <a:tabLst/>
                <a:defRPr/>
              </a:pPr>
              <a:t>46</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377934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3"/>
        <p:cNvGrpSpPr/>
        <p:nvPr/>
      </p:nvGrpSpPr>
      <p:grpSpPr>
        <a:xfrm>
          <a:off x="0" y="0"/>
          <a:ext cx="0" cy="0"/>
          <a:chOff x="0" y="0"/>
          <a:chExt cx="0" cy="0"/>
        </a:xfrm>
      </p:grpSpPr>
      <p:sp>
        <p:nvSpPr>
          <p:cNvPr id="5484" name="Google Shape;5484;g4d9862dea8_6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5" name="Google Shape;5485;g4d9862dea8_6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5486" name="Google Shape;5486;g4d9862dea8_6_7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t>47</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875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6"/>
        <p:cNvGrpSpPr/>
        <p:nvPr/>
      </p:nvGrpSpPr>
      <p:grpSpPr>
        <a:xfrm>
          <a:off x="0" y="0"/>
          <a:ext cx="0" cy="0"/>
          <a:chOff x="0" y="0"/>
          <a:chExt cx="0" cy="0"/>
        </a:xfrm>
      </p:grpSpPr>
      <p:sp>
        <p:nvSpPr>
          <p:cNvPr id="5497" name="Google Shape;5497;g4d9862dea8_6_8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8" name="Google Shape;5498;g4d9862dea8_6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dirty="0"/>
          </a:p>
        </p:txBody>
      </p:sp>
      <p:sp>
        <p:nvSpPr>
          <p:cNvPr id="5499" name="Google Shape;5499;g4d9862dea8_6_8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5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350"/>
                <a:buFont typeface="Calibri"/>
                <a:buNone/>
                <a:tabLst/>
                <a:defRPr/>
              </a:pPr>
              <a:t>48</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798529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6"/>
        <p:cNvGrpSpPr/>
        <p:nvPr/>
      </p:nvGrpSpPr>
      <p:grpSpPr>
        <a:xfrm>
          <a:off x="0" y="0"/>
          <a:ext cx="0" cy="0"/>
          <a:chOff x="0" y="0"/>
          <a:chExt cx="0" cy="0"/>
        </a:xfrm>
      </p:grpSpPr>
      <p:sp>
        <p:nvSpPr>
          <p:cNvPr id="5517" name="Google Shape;5517;g4d9862dea8_6_10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8" name="Google Shape;5518;g4d9862dea8_6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457200">
              <a:lnSpc>
                <a:spcPct val="200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519" name="Google Shape;5519;g4d9862dea8_6_10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5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350"/>
                <a:buFont typeface="Calibri"/>
                <a:buNone/>
                <a:tabLst/>
                <a:defRPr/>
              </a:pPr>
              <a:t>49</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94858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6"/>
        <p:cNvGrpSpPr/>
        <p:nvPr/>
      </p:nvGrpSpPr>
      <p:grpSpPr>
        <a:xfrm>
          <a:off x="0" y="0"/>
          <a:ext cx="0" cy="0"/>
          <a:chOff x="0" y="0"/>
          <a:chExt cx="0" cy="0"/>
        </a:xfrm>
      </p:grpSpPr>
      <p:sp>
        <p:nvSpPr>
          <p:cNvPr id="5517" name="Google Shape;5517;g4d9862dea8_6_10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8" name="Google Shape;5518;g4d9862dea8_6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457200" algn="l" defTabSz="914400" rtl="0" eaLnBrk="1" fontAlgn="auto" latinLnBrk="0" hangingPunct="1">
              <a:lnSpc>
                <a:spcPct val="200000"/>
              </a:lnSpc>
              <a:spcBef>
                <a:spcPts val="0"/>
              </a:spcBef>
              <a:spcAft>
                <a:spcPts val="0"/>
              </a:spcAft>
              <a:buClr>
                <a:srgbClr val="000000"/>
              </a:buClr>
              <a:buSzPts val="1200"/>
              <a:buFont typeface="Calibri"/>
              <a:buNone/>
              <a:tabLst/>
              <a:defRPr/>
            </a:pPr>
            <a:endParaRPr dirty="0"/>
          </a:p>
        </p:txBody>
      </p:sp>
      <p:sp>
        <p:nvSpPr>
          <p:cNvPr id="5519" name="Google Shape;5519;g4d9862dea8_6_10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5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350"/>
                <a:buFont typeface="Calibri"/>
                <a:buNone/>
                <a:tabLst/>
                <a:defRPr/>
              </a:pPr>
              <a:t>50</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0674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F8E8DB6-EB10-4FB6-AD65-7379CE680378}" type="slidenum">
              <a:rPr kumimoji="0" lang="en-US" sz="14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4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31040139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2"/>
        <p:cNvGrpSpPr/>
        <p:nvPr/>
      </p:nvGrpSpPr>
      <p:grpSpPr>
        <a:xfrm>
          <a:off x="0" y="0"/>
          <a:ext cx="0" cy="0"/>
          <a:chOff x="0" y="0"/>
          <a:chExt cx="0" cy="0"/>
        </a:xfrm>
      </p:grpSpPr>
      <p:sp>
        <p:nvSpPr>
          <p:cNvPr id="6003" name="Google Shape;6003;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4" name="Google Shape;6004;p1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6005" name="Google Shape;6005;p11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5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350"/>
                <a:buFont typeface="Calibri"/>
                <a:buNone/>
                <a:tabLst/>
                <a:defRPr/>
              </a:pPr>
              <a:t>51</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06" name="Google Shape;6006;p111:notes"/>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6007" name="Google Shape;6007;p111:notes"/>
          <p:cNvSpPr txBox="1">
            <a:spLocks noGrp="1"/>
          </p:cNvSpPr>
          <p:nvPr>
            <p:ph type="hdr" idx="3"/>
          </p:nvPr>
        </p:nvSpPr>
        <p:spPr>
          <a:xfrm>
            <a:off x="0" y="0"/>
            <a:ext cx="2971799" cy="457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41288490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F8E8DB6-EB10-4FB6-AD65-7379CE680378}" type="slidenum">
              <a:rPr kumimoji="0" lang="en-US" sz="14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lang="en-US" sz="14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37118891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l" defTabSz="914400" rtl="0" eaLnBrk="1" fontAlgn="auto" latinLnBrk="0" hangingPunct="1">
              <a:lnSpc>
                <a:spcPct val="100000"/>
              </a:lnSpc>
              <a:spcBef>
                <a:spcPts val="0"/>
              </a:spcBef>
              <a:spcAft>
                <a:spcPts val="0"/>
              </a:spcAft>
              <a:buClr>
                <a:prstClr val="black"/>
              </a:buClr>
              <a:buSzPct val="25000"/>
              <a:buFont typeface="Calibri"/>
              <a:buNone/>
              <a:tabLst/>
              <a:defRPr/>
            </a:pPr>
            <a:fld id="{00000000-1234-1234-1234-123412341234}" type="slidenum">
              <a:rPr kumimoji="0" lang="en-US" sz="1400" b="0" i="0" u="none" strike="noStrike" kern="0" cap="none" spc="0" normalizeH="0" baseline="0" noProof="0" smtClean="0">
                <a:ln>
                  <a:noFill/>
                </a:ln>
                <a:solidFill>
                  <a:prstClr val="black"/>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prstClr val="black"/>
                </a:buClr>
                <a:buSzPct val="25000"/>
                <a:buFont typeface="Calibri"/>
                <a:buNone/>
                <a:tabLst/>
                <a:defRPr/>
              </a:pPr>
              <a:t>53</a:t>
            </a:fld>
            <a:endParaRPr kumimoji="0" lang="en-US" sz="1400" b="0" i="0" u="none" strike="noStrike" kern="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566828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8"/>
        <p:cNvGrpSpPr/>
        <p:nvPr/>
      </p:nvGrpSpPr>
      <p:grpSpPr>
        <a:xfrm>
          <a:off x="0" y="0"/>
          <a:ext cx="0" cy="0"/>
          <a:chOff x="0" y="0"/>
          <a:chExt cx="0" cy="0"/>
        </a:xfrm>
      </p:grpSpPr>
      <p:sp>
        <p:nvSpPr>
          <p:cNvPr id="4859" name="Google Shape;485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0" name="Google Shape;4860;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100" dirty="0">
              <a:latin typeface="Arial"/>
              <a:ea typeface="Arial"/>
              <a:cs typeface="Arial"/>
              <a:sym typeface="Arial"/>
            </a:endParaRPr>
          </a:p>
        </p:txBody>
      </p:sp>
      <p:sp>
        <p:nvSpPr>
          <p:cNvPr id="4861" name="Google Shape;4861;p2: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t>54</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62" name="Google Shape;4862;p2:notes"/>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4863" name="Google Shape;4863;p2:notes"/>
          <p:cNvSpPr txBox="1">
            <a:spLocks noGrp="1"/>
          </p:cNvSpPr>
          <p:nvPr>
            <p:ph type="hdr" idx="3"/>
          </p:nvPr>
        </p:nvSpPr>
        <p:spPr>
          <a:xfrm>
            <a:off x="0" y="0"/>
            <a:ext cx="2971799" cy="457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1198972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8"/>
        <p:cNvGrpSpPr/>
        <p:nvPr/>
      </p:nvGrpSpPr>
      <p:grpSpPr>
        <a:xfrm>
          <a:off x="0" y="0"/>
          <a:ext cx="0" cy="0"/>
          <a:chOff x="0" y="0"/>
          <a:chExt cx="0" cy="0"/>
        </a:xfrm>
      </p:grpSpPr>
      <p:sp>
        <p:nvSpPr>
          <p:cNvPr id="4859" name="Google Shape;485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0" name="Google Shape;4860;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100" dirty="0">
              <a:latin typeface="Arial"/>
              <a:ea typeface="Arial"/>
              <a:cs typeface="Arial"/>
              <a:sym typeface="Arial"/>
            </a:endParaRPr>
          </a:p>
        </p:txBody>
      </p:sp>
      <p:sp>
        <p:nvSpPr>
          <p:cNvPr id="4861" name="Google Shape;4861;p2: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t>55</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62" name="Google Shape;4862;p2:notes"/>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4863" name="Google Shape;4863;p2:notes"/>
          <p:cNvSpPr txBox="1">
            <a:spLocks noGrp="1"/>
          </p:cNvSpPr>
          <p:nvPr>
            <p:ph type="hdr" idx="3"/>
          </p:nvPr>
        </p:nvSpPr>
        <p:spPr>
          <a:xfrm>
            <a:off x="0" y="0"/>
            <a:ext cx="2971799" cy="457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909695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9"/>
        <p:cNvGrpSpPr/>
        <p:nvPr/>
      </p:nvGrpSpPr>
      <p:grpSpPr>
        <a:xfrm>
          <a:off x="0" y="0"/>
          <a:ext cx="0" cy="0"/>
          <a:chOff x="0" y="0"/>
          <a:chExt cx="0" cy="0"/>
        </a:xfrm>
      </p:grpSpPr>
      <p:sp>
        <p:nvSpPr>
          <p:cNvPr id="5980" name="Google Shape;5980;p10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Font typeface="Calibri"/>
              <a:buNone/>
            </a:pPr>
            <a:endParaRPr strike="noStrike"/>
          </a:p>
        </p:txBody>
      </p:sp>
      <p:sp>
        <p:nvSpPr>
          <p:cNvPr id="5981" name="Google Shape;5981;p1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60433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F8E8DB6-EB10-4FB6-AD65-7379CE680378}" type="slidenum">
              <a:rPr kumimoji="0" lang="en-US" sz="14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4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2759282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7"/>
        <p:cNvGrpSpPr/>
        <p:nvPr/>
      </p:nvGrpSpPr>
      <p:grpSpPr>
        <a:xfrm>
          <a:off x="0" y="0"/>
          <a:ext cx="0" cy="0"/>
          <a:chOff x="0" y="0"/>
          <a:chExt cx="0" cy="0"/>
        </a:xfrm>
      </p:grpSpPr>
      <p:sp>
        <p:nvSpPr>
          <p:cNvPr id="5018" name="Google Shape;501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9" name="Google Shape;5019;p1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dirty="0"/>
          </a:p>
          <a:p>
            <a:pPr marL="0" marR="0" lvl="0" indent="0" algn="l" rtl="0">
              <a:spcBef>
                <a:spcPts val="0"/>
              </a:spcBef>
              <a:spcAft>
                <a:spcPts val="0"/>
              </a:spcAft>
              <a:buClr>
                <a:schemeClr val="dk1"/>
              </a:buClr>
              <a:buSzPts val="1200"/>
              <a:buFontTx/>
              <a:buNone/>
            </a:pPr>
            <a:endParaRPr lang="en-US" b="0" u="none" dirty="0"/>
          </a:p>
          <a:p>
            <a:pPr marL="0" marR="0" lvl="0" indent="0" algn="l" rtl="0">
              <a:spcBef>
                <a:spcPts val="0"/>
              </a:spcBef>
              <a:spcAft>
                <a:spcPts val="0"/>
              </a:spcAft>
              <a:buClr>
                <a:schemeClr val="dk1"/>
              </a:buClr>
              <a:buSzPts val="1200"/>
              <a:buFontTx/>
              <a:buNone/>
            </a:pPr>
            <a:endParaRPr lang="en-US" b="0" u="none" dirty="0"/>
          </a:p>
        </p:txBody>
      </p:sp>
      <p:sp>
        <p:nvSpPr>
          <p:cNvPr id="5020" name="Google Shape;5020;p15: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1517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F8E8DB6-EB10-4FB6-AD65-7379CE680378}" type="slidenum">
              <a:rPr kumimoji="0" lang="en-US" sz="14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4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1688033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7" name="Google Shape;17;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8" name="Google Shape;18;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solidFill>
                  <a:srgbClr val="888888"/>
                </a:solidFill>
              </a:defRPr>
            </a:lvl1pPr>
            <a:lvl2pPr marL="0" lvl="1" indent="0" algn="r">
              <a:lnSpc>
                <a:spcPct val="100000"/>
              </a:lnSpc>
              <a:spcBef>
                <a:spcPts val="0"/>
              </a:spcBef>
              <a:spcAft>
                <a:spcPts val="0"/>
              </a:spcAft>
              <a:buClr>
                <a:srgbClr val="888888"/>
              </a:buClr>
              <a:buSzPts val="1200"/>
              <a:buFont typeface="Arial"/>
              <a:buNone/>
              <a:defRPr>
                <a:solidFill>
                  <a:srgbClr val="888888"/>
                </a:solidFill>
              </a:defRPr>
            </a:lvl2pPr>
            <a:lvl3pPr marL="0" lvl="2" indent="0" algn="r">
              <a:lnSpc>
                <a:spcPct val="100000"/>
              </a:lnSpc>
              <a:spcBef>
                <a:spcPts val="0"/>
              </a:spcBef>
              <a:spcAft>
                <a:spcPts val="0"/>
              </a:spcAft>
              <a:buClr>
                <a:srgbClr val="888888"/>
              </a:buClr>
              <a:buSzPts val="1200"/>
              <a:buFont typeface="Arial"/>
              <a:buNone/>
              <a:defRPr>
                <a:solidFill>
                  <a:srgbClr val="888888"/>
                </a:solidFill>
              </a:defRPr>
            </a:lvl3pPr>
            <a:lvl4pPr marL="0" lvl="3" indent="0" algn="r">
              <a:lnSpc>
                <a:spcPct val="100000"/>
              </a:lnSpc>
              <a:spcBef>
                <a:spcPts val="0"/>
              </a:spcBef>
              <a:spcAft>
                <a:spcPts val="0"/>
              </a:spcAft>
              <a:buClr>
                <a:srgbClr val="888888"/>
              </a:buClr>
              <a:buSzPts val="1200"/>
              <a:buFont typeface="Arial"/>
              <a:buNone/>
              <a:defRPr>
                <a:solidFill>
                  <a:srgbClr val="888888"/>
                </a:solidFill>
              </a:defRPr>
            </a:lvl4pPr>
            <a:lvl5pPr marL="0" lvl="4" indent="0" algn="r">
              <a:lnSpc>
                <a:spcPct val="100000"/>
              </a:lnSpc>
              <a:spcBef>
                <a:spcPts val="0"/>
              </a:spcBef>
              <a:spcAft>
                <a:spcPts val="0"/>
              </a:spcAft>
              <a:buClr>
                <a:srgbClr val="888888"/>
              </a:buClr>
              <a:buSzPts val="1200"/>
              <a:buFont typeface="Arial"/>
              <a:buNone/>
              <a:defRPr>
                <a:solidFill>
                  <a:srgbClr val="888888"/>
                </a:solidFill>
              </a:defRPr>
            </a:lvl5pPr>
            <a:lvl6pPr marL="0" lvl="5" indent="0" algn="r">
              <a:lnSpc>
                <a:spcPct val="100000"/>
              </a:lnSpc>
              <a:spcBef>
                <a:spcPts val="0"/>
              </a:spcBef>
              <a:spcAft>
                <a:spcPts val="0"/>
              </a:spcAft>
              <a:buClr>
                <a:srgbClr val="888888"/>
              </a:buClr>
              <a:buSzPts val="1200"/>
              <a:buFont typeface="Arial"/>
              <a:buNone/>
              <a:defRPr>
                <a:solidFill>
                  <a:srgbClr val="888888"/>
                </a:solidFill>
              </a:defRPr>
            </a:lvl6pPr>
            <a:lvl7pPr marL="0" lvl="6" indent="0" algn="r">
              <a:lnSpc>
                <a:spcPct val="100000"/>
              </a:lnSpc>
              <a:spcBef>
                <a:spcPts val="0"/>
              </a:spcBef>
              <a:spcAft>
                <a:spcPts val="0"/>
              </a:spcAft>
              <a:buClr>
                <a:srgbClr val="888888"/>
              </a:buClr>
              <a:buSzPts val="1200"/>
              <a:buFont typeface="Arial"/>
              <a:buNone/>
              <a:defRPr>
                <a:solidFill>
                  <a:srgbClr val="888888"/>
                </a:solidFill>
              </a:defRPr>
            </a:lvl7pPr>
            <a:lvl8pPr marL="0" lvl="7" indent="0" algn="r">
              <a:lnSpc>
                <a:spcPct val="100000"/>
              </a:lnSpc>
              <a:spcBef>
                <a:spcPts val="0"/>
              </a:spcBef>
              <a:spcAft>
                <a:spcPts val="0"/>
              </a:spcAft>
              <a:buClr>
                <a:srgbClr val="888888"/>
              </a:buClr>
              <a:buSzPts val="1200"/>
              <a:buFont typeface="Arial"/>
              <a:buNone/>
              <a:defRPr>
                <a:solidFill>
                  <a:srgbClr val="888888"/>
                </a:solidFill>
              </a:defRPr>
            </a:lvl8pPr>
            <a:lvl9pPr marL="0" lvl="8" indent="0" algn="r">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0"/>
        <p:cNvGrpSpPr/>
        <p:nvPr/>
      </p:nvGrpSpPr>
      <p:grpSpPr>
        <a:xfrm>
          <a:off x="0" y="0"/>
          <a:ext cx="0" cy="0"/>
          <a:chOff x="0" y="0"/>
          <a:chExt cx="0" cy="0"/>
        </a:xfrm>
      </p:grpSpPr>
      <p:sp>
        <p:nvSpPr>
          <p:cNvPr id="171" name="Google Shape;171;p2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2" name="Google Shape;172;p2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3" name="Google Shape;173;p28"/>
          <p:cNvSpPr txBox="1">
            <a:spLocks noGrp="1"/>
          </p:cNvSpPr>
          <p:nvPr>
            <p:ph type="sldNum" idx="12"/>
          </p:nvPr>
        </p:nvSpPr>
        <p:spPr>
          <a:xfrm>
            <a:off x="8472457" y="6217622"/>
            <a:ext cx="548700" cy="5247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888888"/>
              </a:buClr>
              <a:buSzPts val="1400"/>
              <a:buFont typeface="Arial"/>
              <a:buNone/>
              <a:defRPr>
                <a:solidFill>
                  <a:srgbClr val="888888"/>
                </a:solidFill>
              </a:defRPr>
            </a:lvl1pPr>
            <a:lvl2pPr marL="0" lvl="1" indent="0" algn="l">
              <a:lnSpc>
                <a:spcPct val="100000"/>
              </a:lnSpc>
              <a:spcBef>
                <a:spcPts val="0"/>
              </a:spcBef>
              <a:spcAft>
                <a:spcPts val="0"/>
              </a:spcAft>
              <a:buClr>
                <a:srgbClr val="888888"/>
              </a:buClr>
              <a:buSzPts val="1400"/>
              <a:buFont typeface="Arial"/>
              <a:buNone/>
              <a:defRPr>
                <a:solidFill>
                  <a:srgbClr val="888888"/>
                </a:solidFill>
              </a:defRPr>
            </a:lvl2pPr>
            <a:lvl3pPr marL="0" lvl="2" indent="0" algn="l">
              <a:lnSpc>
                <a:spcPct val="100000"/>
              </a:lnSpc>
              <a:spcBef>
                <a:spcPts val="0"/>
              </a:spcBef>
              <a:spcAft>
                <a:spcPts val="0"/>
              </a:spcAft>
              <a:buClr>
                <a:srgbClr val="888888"/>
              </a:buClr>
              <a:buSzPts val="1400"/>
              <a:buFont typeface="Arial"/>
              <a:buNone/>
              <a:defRPr>
                <a:solidFill>
                  <a:srgbClr val="888888"/>
                </a:solidFill>
              </a:defRPr>
            </a:lvl3pPr>
            <a:lvl4pPr marL="0" lvl="3" indent="0" algn="l">
              <a:lnSpc>
                <a:spcPct val="100000"/>
              </a:lnSpc>
              <a:spcBef>
                <a:spcPts val="0"/>
              </a:spcBef>
              <a:spcAft>
                <a:spcPts val="0"/>
              </a:spcAft>
              <a:buClr>
                <a:srgbClr val="888888"/>
              </a:buClr>
              <a:buSzPts val="1400"/>
              <a:buFont typeface="Arial"/>
              <a:buNone/>
              <a:defRPr>
                <a:solidFill>
                  <a:srgbClr val="888888"/>
                </a:solidFill>
              </a:defRPr>
            </a:lvl4pPr>
            <a:lvl5pPr marL="0" lvl="4" indent="0" algn="l">
              <a:lnSpc>
                <a:spcPct val="100000"/>
              </a:lnSpc>
              <a:spcBef>
                <a:spcPts val="0"/>
              </a:spcBef>
              <a:spcAft>
                <a:spcPts val="0"/>
              </a:spcAft>
              <a:buClr>
                <a:srgbClr val="888888"/>
              </a:buClr>
              <a:buSzPts val="1400"/>
              <a:buFont typeface="Arial"/>
              <a:buNone/>
              <a:defRPr>
                <a:solidFill>
                  <a:srgbClr val="888888"/>
                </a:solidFill>
              </a:defRPr>
            </a:lvl5pPr>
            <a:lvl6pPr marL="0" lvl="5" indent="0" algn="l">
              <a:lnSpc>
                <a:spcPct val="100000"/>
              </a:lnSpc>
              <a:spcBef>
                <a:spcPts val="0"/>
              </a:spcBef>
              <a:spcAft>
                <a:spcPts val="0"/>
              </a:spcAft>
              <a:buClr>
                <a:srgbClr val="888888"/>
              </a:buClr>
              <a:buSzPts val="1400"/>
              <a:buFont typeface="Arial"/>
              <a:buNone/>
              <a:defRPr>
                <a:solidFill>
                  <a:srgbClr val="888888"/>
                </a:solidFill>
              </a:defRPr>
            </a:lvl6pPr>
            <a:lvl7pPr marL="0" lvl="6" indent="0" algn="l">
              <a:lnSpc>
                <a:spcPct val="100000"/>
              </a:lnSpc>
              <a:spcBef>
                <a:spcPts val="0"/>
              </a:spcBef>
              <a:spcAft>
                <a:spcPts val="0"/>
              </a:spcAft>
              <a:buClr>
                <a:srgbClr val="888888"/>
              </a:buClr>
              <a:buSzPts val="1400"/>
              <a:buFont typeface="Arial"/>
              <a:buNone/>
              <a:defRPr>
                <a:solidFill>
                  <a:srgbClr val="888888"/>
                </a:solidFill>
              </a:defRPr>
            </a:lvl7pPr>
            <a:lvl8pPr marL="0" lvl="7" indent="0" algn="l">
              <a:lnSpc>
                <a:spcPct val="100000"/>
              </a:lnSpc>
              <a:spcBef>
                <a:spcPts val="0"/>
              </a:spcBef>
              <a:spcAft>
                <a:spcPts val="0"/>
              </a:spcAft>
              <a:buClr>
                <a:srgbClr val="888888"/>
              </a:buClr>
              <a:buSzPts val="1400"/>
              <a:buFont typeface="Arial"/>
              <a:buNone/>
              <a:defRPr>
                <a:solidFill>
                  <a:srgbClr val="888888"/>
                </a:solidFill>
              </a:defRPr>
            </a:lvl8pPr>
            <a:lvl9pPr marL="0" lvl="8" indent="0" algn="l">
              <a:lnSpc>
                <a:spcPct val="100000"/>
              </a:lnSpc>
              <a:spcBef>
                <a:spcPts val="0"/>
              </a:spcBef>
              <a:spcAft>
                <a:spcPts val="0"/>
              </a:spcAft>
              <a:buClr>
                <a:srgbClr val="888888"/>
              </a:buClr>
              <a:buSzPts val="1400"/>
              <a:buFont typeface="Arial"/>
              <a:buNone/>
              <a:defRPr>
                <a:solidFill>
                  <a:srgbClr val="888888"/>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8"/>
        <p:cNvGrpSpPr/>
        <p:nvPr/>
      </p:nvGrpSpPr>
      <p:grpSpPr>
        <a:xfrm>
          <a:off x="0" y="0"/>
          <a:ext cx="0" cy="0"/>
          <a:chOff x="0" y="0"/>
          <a:chExt cx="0" cy="0"/>
        </a:xfrm>
      </p:grpSpPr>
      <p:sp>
        <p:nvSpPr>
          <p:cNvPr id="179" name="Google Shape;179;p30"/>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SzPts val="2700"/>
              <a:buFont typeface="Arial"/>
              <a:buNone/>
              <a:defRPr sz="2700"/>
            </a:lvl1pPr>
            <a:lvl2pPr lvl="1" algn="ctr">
              <a:spcBef>
                <a:spcPts val="0"/>
              </a:spcBef>
              <a:spcAft>
                <a:spcPts val="0"/>
              </a:spcAft>
              <a:buSzPts val="2700"/>
              <a:buNone/>
              <a:defRPr sz="2700"/>
            </a:lvl2pPr>
            <a:lvl3pPr lvl="2" algn="ctr">
              <a:spcBef>
                <a:spcPts val="0"/>
              </a:spcBef>
              <a:spcAft>
                <a:spcPts val="0"/>
              </a:spcAft>
              <a:buSzPts val="2700"/>
              <a:buNone/>
              <a:defRPr sz="2700"/>
            </a:lvl3pPr>
            <a:lvl4pPr lvl="3" algn="ctr">
              <a:spcBef>
                <a:spcPts val="0"/>
              </a:spcBef>
              <a:spcAft>
                <a:spcPts val="0"/>
              </a:spcAft>
              <a:buSzPts val="2700"/>
              <a:buNone/>
              <a:defRPr sz="2700"/>
            </a:lvl4pPr>
            <a:lvl5pPr lvl="4" algn="ctr">
              <a:spcBef>
                <a:spcPts val="0"/>
              </a:spcBef>
              <a:spcAft>
                <a:spcPts val="0"/>
              </a:spcAft>
              <a:buSzPts val="2700"/>
              <a:buNone/>
              <a:defRPr sz="2700"/>
            </a:lvl5pPr>
            <a:lvl6pPr lvl="5" algn="ctr">
              <a:spcBef>
                <a:spcPts val="0"/>
              </a:spcBef>
              <a:spcAft>
                <a:spcPts val="0"/>
              </a:spcAft>
              <a:buSzPts val="2700"/>
              <a:buNone/>
              <a:defRPr sz="2700"/>
            </a:lvl6pPr>
            <a:lvl7pPr lvl="6" algn="ctr">
              <a:spcBef>
                <a:spcPts val="0"/>
              </a:spcBef>
              <a:spcAft>
                <a:spcPts val="0"/>
              </a:spcAft>
              <a:buSzPts val="2700"/>
              <a:buNone/>
              <a:defRPr sz="2700"/>
            </a:lvl7pPr>
            <a:lvl8pPr lvl="7" algn="ctr">
              <a:spcBef>
                <a:spcPts val="0"/>
              </a:spcBef>
              <a:spcAft>
                <a:spcPts val="0"/>
              </a:spcAft>
              <a:buSzPts val="2700"/>
              <a:buNone/>
              <a:defRPr sz="2700"/>
            </a:lvl8pPr>
            <a:lvl9pPr lvl="8" algn="ctr">
              <a:spcBef>
                <a:spcPts val="0"/>
              </a:spcBef>
              <a:spcAft>
                <a:spcPts val="0"/>
              </a:spcAft>
              <a:buSzPts val="2700"/>
              <a:buNone/>
              <a:defRPr sz="2700"/>
            </a:lvl9pPr>
          </a:lstStyle>
          <a:p>
            <a:endParaRPr/>
          </a:p>
        </p:txBody>
      </p:sp>
      <p:sp>
        <p:nvSpPr>
          <p:cNvPr id="180" name="Google Shape;180;p30"/>
          <p:cNvSpPr txBox="1">
            <a:spLocks noGrp="1"/>
          </p:cNvSpPr>
          <p:nvPr>
            <p:ph type="sldNum" idx="12"/>
          </p:nvPr>
        </p:nvSpPr>
        <p:spPr>
          <a:xfrm>
            <a:off x="8472457" y="6217622"/>
            <a:ext cx="548700" cy="5247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EEEEEE"/>
              </a:buClr>
              <a:buSzPts val="1400"/>
              <a:buFont typeface="Arial"/>
              <a:buNone/>
              <a:defRPr>
                <a:solidFill>
                  <a:srgbClr val="EEEEEE"/>
                </a:solidFill>
              </a:defRPr>
            </a:lvl1pPr>
            <a:lvl2pPr marL="0" lvl="1" indent="0" algn="l">
              <a:lnSpc>
                <a:spcPct val="100000"/>
              </a:lnSpc>
              <a:spcBef>
                <a:spcPts val="0"/>
              </a:spcBef>
              <a:spcAft>
                <a:spcPts val="0"/>
              </a:spcAft>
              <a:buClr>
                <a:srgbClr val="EEEEEE"/>
              </a:buClr>
              <a:buSzPts val="1400"/>
              <a:buFont typeface="Arial"/>
              <a:buNone/>
              <a:defRPr>
                <a:solidFill>
                  <a:srgbClr val="EEEEEE"/>
                </a:solidFill>
              </a:defRPr>
            </a:lvl2pPr>
            <a:lvl3pPr marL="0" lvl="2" indent="0" algn="l">
              <a:lnSpc>
                <a:spcPct val="100000"/>
              </a:lnSpc>
              <a:spcBef>
                <a:spcPts val="0"/>
              </a:spcBef>
              <a:spcAft>
                <a:spcPts val="0"/>
              </a:spcAft>
              <a:buClr>
                <a:srgbClr val="EEEEEE"/>
              </a:buClr>
              <a:buSzPts val="1400"/>
              <a:buFont typeface="Arial"/>
              <a:buNone/>
              <a:defRPr>
                <a:solidFill>
                  <a:srgbClr val="EEEEEE"/>
                </a:solidFill>
              </a:defRPr>
            </a:lvl3pPr>
            <a:lvl4pPr marL="0" lvl="3" indent="0" algn="l">
              <a:lnSpc>
                <a:spcPct val="100000"/>
              </a:lnSpc>
              <a:spcBef>
                <a:spcPts val="0"/>
              </a:spcBef>
              <a:spcAft>
                <a:spcPts val="0"/>
              </a:spcAft>
              <a:buClr>
                <a:srgbClr val="EEEEEE"/>
              </a:buClr>
              <a:buSzPts val="1400"/>
              <a:buFont typeface="Arial"/>
              <a:buNone/>
              <a:defRPr>
                <a:solidFill>
                  <a:srgbClr val="EEEEEE"/>
                </a:solidFill>
              </a:defRPr>
            </a:lvl4pPr>
            <a:lvl5pPr marL="0" lvl="4" indent="0" algn="l">
              <a:lnSpc>
                <a:spcPct val="100000"/>
              </a:lnSpc>
              <a:spcBef>
                <a:spcPts val="0"/>
              </a:spcBef>
              <a:spcAft>
                <a:spcPts val="0"/>
              </a:spcAft>
              <a:buClr>
                <a:srgbClr val="EEEEEE"/>
              </a:buClr>
              <a:buSzPts val="1400"/>
              <a:buFont typeface="Arial"/>
              <a:buNone/>
              <a:defRPr>
                <a:solidFill>
                  <a:srgbClr val="EEEEEE"/>
                </a:solidFill>
              </a:defRPr>
            </a:lvl5pPr>
            <a:lvl6pPr marL="0" lvl="5" indent="0" algn="l">
              <a:lnSpc>
                <a:spcPct val="100000"/>
              </a:lnSpc>
              <a:spcBef>
                <a:spcPts val="0"/>
              </a:spcBef>
              <a:spcAft>
                <a:spcPts val="0"/>
              </a:spcAft>
              <a:buClr>
                <a:srgbClr val="EEEEEE"/>
              </a:buClr>
              <a:buSzPts val="1400"/>
              <a:buFont typeface="Arial"/>
              <a:buNone/>
              <a:defRPr>
                <a:solidFill>
                  <a:srgbClr val="EEEEEE"/>
                </a:solidFill>
              </a:defRPr>
            </a:lvl6pPr>
            <a:lvl7pPr marL="0" lvl="6" indent="0" algn="l">
              <a:lnSpc>
                <a:spcPct val="100000"/>
              </a:lnSpc>
              <a:spcBef>
                <a:spcPts val="0"/>
              </a:spcBef>
              <a:spcAft>
                <a:spcPts val="0"/>
              </a:spcAft>
              <a:buClr>
                <a:srgbClr val="EEEEEE"/>
              </a:buClr>
              <a:buSzPts val="1400"/>
              <a:buFont typeface="Arial"/>
              <a:buNone/>
              <a:defRPr>
                <a:solidFill>
                  <a:srgbClr val="EEEEEE"/>
                </a:solidFill>
              </a:defRPr>
            </a:lvl7pPr>
            <a:lvl8pPr marL="0" lvl="7" indent="0" algn="l">
              <a:lnSpc>
                <a:spcPct val="100000"/>
              </a:lnSpc>
              <a:spcBef>
                <a:spcPts val="0"/>
              </a:spcBef>
              <a:spcAft>
                <a:spcPts val="0"/>
              </a:spcAft>
              <a:buClr>
                <a:srgbClr val="EEEEEE"/>
              </a:buClr>
              <a:buSzPts val="1400"/>
              <a:buFont typeface="Arial"/>
              <a:buNone/>
              <a:defRPr>
                <a:solidFill>
                  <a:srgbClr val="EEEEEE"/>
                </a:solidFill>
              </a:defRPr>
            </a:lvl8pPr>
            <a:lvl9pPr marL="0" lvl="8" indent="0" algn="l">
              <a:lnSpc>
                <a:spcPct val="100000"/>
              </a:lnSpc>
              <a:spcBef>
                <a:spcPts val="0"/>
              </a:spcBef>
              <a:spcAft>
                <a:spcPts val="0"/>
              </a:spcAft>
              <a:buClr>
                <a:srgbClr val="EEEEEE"/>
              </a:buClr>
              <a:buSzPts val="1400"/>
              <a:buFont typeface="Arial"/>
              <a:buNone/>
              <a:defRPr>
                <a:solidFill>
                  <a:srgbClr val="EEEEEE"/>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1"/>
        <p:cNvGrpSpPr/>
        <p:nvPr/>
      </p:nvGrpSpPr>
      <p:grpSpPr>
        <a:xfrm>
          <a:off x="0" y="0"/>
          <a:ext cx="0" cy="0"/>
          <a:chOff x="0" y="0"/>
          <a:chExt cx="0" cy="0"/>
        </a:xfrm>
      </p:grpSpPr>
      <p:sp>
        <p:nvSpPr>
          <p:cNvPr id="182" name="Google Shape;182;p31"/>
          <p:cNvSpPr txBox="1">
            <a:spLocks noGrp="1"/>
          </p:cNvSpPr>
          <p:nvPr>
            <p:ph type="title"/>
          </p:nvPr>
        </p:nvSpPr>
        <p:spPr>
          <a:xfrm>
            <a:off x="311700" y="593366"/>
            <a:ext cx="8520600" cy="7635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3" name="Google Shape;183;p31"/>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lstStyle>
            <a:lvl1pPr marL="457200" lvl="0" indent="-228600" algn="l">
              <a:lnSpc>
                <a:spcPct val="115000"/>
              </a:lnSpc>
              <a:spcBef>
                <a:spcPts val="0"/>
              </a:spcBef>
              <a:spcAft>
                <a:spcPts val="0"/>
              </a:spcAft>
              <a:buSzPts val="1050"/>
              <a:buFont typeface="Arial"/>
              <a:buNone/>
              <a:defRPr sz="1050"/>
            </a:lvl1pPr>
            <a:lvl2pPr marL="914400" lvl="1" indent="-228600" algn="l">
              <a:lnSpc>
                <a:spcPct val="115000"/>
              </a:lnSpc>
              <a:spcBef>
                <a:spcPts val="1600"/>
              </a:spcBef>
              <a:spcAft>
                <a:spcPts val="0"/>
              </a:spcAft>
              <a:buSzPts val="900"/>
              <a:buFont typeface="Arial"/>
              <a:buNone/>
              <a:defRPr sz="900"/>
            </a:lvl2pPr>
            <a:lvl3pPr marL="1371600" lvl="2" indent="-228600" algn="l">
              <a:lnSpc>
                <a:spcPct val="115000"/>
              </a:lnSpc>
              <a:spcBef>
                <a:spcPts val="1600"/>
              </a:spcBef>
              <a:spcAft>
                <a:spcPts val="0"/>
              </a:spcAft>
              <a:buSzPts val="900"/>
              <a:buFont typeface="Arial"/>
              <a:buNone/>
              <a:defRPr sz="900"/>
            </a:lvl3pPr>
            <a:lvl4pPr marL="1828800" lvl="3" indent="-228600" algn="l">
              <a:lnSpc>
                <a:spcPct val="115000"/>
              </a:lnSpc>
              <a:spcBef>
                <a:spcPts val="1600"/>
              </a:spcBef>
              <a:spcAft>
                <a:spcPts val="0"/>
              </a:spcAft>
              <a:buSzPts val="900"/>
              <a:buFont typeface="Arial"/>
              <a:buNone/>
              <a:defRPr sz="900"/>
            </a:lvl4pPr>
            <a:lvl5pPr marL="2286000" lvl="4" indent="-228600" algn="l">
              <a:lnSpc>
                <a:spcPct val="115000"/>
              </a:lnSpc>
              <a:spcBef>
                <a:spcPts val="1600"/>
              </a:spcBef>
              <a:spcAft>
                <a:spcPts val="0"/>
              </a:spcAft>
              <a:buSzPts val="900"/>
              <a:buFont typeface="Arial"/>
              <a:buNone/>
              <a:defRPr sz="900"/>
            </a:lvl5pPr>
            <a:lvl6pPr marL="2743200" lvl="5" indent="-228600" algn="l">
              <a:lnSpc>
                <a:spcPct val="115000"/>
              </a:lnSpc>
              <a:spcBef>
                <a:spcPts val="1600"/>
              </a:spcBef>
              <a:spcAft>
                <a:spcPts val="0"/>
              </a:spcAft>
              <a:buSzPts val="900"/>
              <a:buFont typeface="Arial"/>
              <a:buNone/>
              <a:defRPr sz="900"/>
            </a:lvl6pPr>
            <a:lvl7pPr marL="3200400" lvl="6" indent="-228600" algn="l">
              <a:lnSpc>
                <a:spcPct val="115000"/>
              </a:lnSpc>
              <a:spcBef>
                <a:spcPts val="1600"/>
              </a:spcBef>
              <a:spcAft>
                <a:spcPts val="0"/>
              </a:spcAft>
              <a:buSzPts val="900"/>
              <a:buFont typeface="Arial"/>
              <a:buNone/>
              <a:defRPr sz="900"/>
            </a:lvl7pPr>
            <a:lvl8pPr marL="3657600" lvl="7" indent="-228600" algn="l">
              <a:lnSpc>
                <a:spcPct val="115000"/>
              </a:lnSpc>
              <a:spcBef>
                <a:spcPts val="1600"/>
              </a:spcBef>
              <a:spcAft>
                <a:spcPts val="0"/>
              </a:spcAft>
              <a:buSzPts val="900"/>
              <a:buFont typeface="Arial"/>
              <a:buNone/>
              <a:defRPr sz="900"/>
            </a:lvl8pPr>
            <a:lvl9pPr marL="4114800" lvl="8" indent="-228600" algn="l">
              <a:lnSpc>
                <a:spcPct val="115000"/>
              </a:lnSpc>
              <a:spcBef>
                <a:spcPts val="1600"/>
              </a:spcBef>
              <a:spcAft>
                <a:spcPts val="1600"/>
              </a:spcAft>
              <a:buSzPts val="900"/>
              <a:buFont typeface="Arial"/>
              <a:buNone/>
              <a:defRPr sz="900"/>
            </a:lvl9pPr>
          </a:lstStyle>
          <a:p>
            <a:endParaRPr/>
          </a:p>
        </p:txBody>
      </p:sp>
      <p:sp>
        <p:nvSpPr>
          <p:cNvPr id="184" name="Google Shape;184;p31"/>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lstStyle>
            <a:lvl1pPr marL="457200" lvl="0" indent="-228600" algn="l">
              <a:lnSpc>
                <a:spcPct val="115000"/>
              </a:lnSpc>
              <a:spcBef>
                <a:spcPts val="0"/>
              </a:spcBef>
              <a:spcAft>
                <a:spcPts val="0"/>
              </a:spcAft>
              <a:buSzPts val="1050"/>
              <a:buFont typeface="Arial"/>
              <a:buNone/>
              <a:defRPr sz="1050"/>
            </a:lvl1pPr>
            <a:lvl2pPr marL="914400" lvl="1" indent="-228600" algn="l">
              <a:lnSpc>
                <a:spcPct val="115000"/>
              </a:lnSpc>
              <a:spcBef>
                <a:spcPts val="1600"/>
              </a:spcBef>
              <a:spcAft>
                <a:spcPts val="0"/>
              </a:spcAft>
              <a:buSzPts val="900"/>
              <a:buFont typeface="Arial"/>
              <a:buNone/>
              <a:defRPr sz="900"/>
            </a:lvl2pPr>
            <a:lvl3pPr marL="1371600" lvl="2" indent="-228600" algn="l">
              <a:lnSpc>
                <a:spcPct val="115000"/>
              </a:lnSpc>
              <a:spcBef>
                <a:spcPts val="1600"/>
              </a:spcBef>
              <a:spcAft>
                <a:spcPts val="0"/>
              </a:spcAft>
              <a:buSzPts val="900"/>
              <a:buFont typeface="Arial"/>
              <a:buNone/>
              <a:defRPr sz="900"/>
            </a:lvl3pPr>
            <a:lvl4pPr marL="1828800" lvl="3" indent="-228600" algn="l">
              <a:lnSpc>
                <a:spcPct val="115000"/>
              </a:lnSpc>
              <a:spcBef>
                <a:spcPts val="1600"/>
              </a:spcBef>
              <a:spcAft>
                <a:spcPts val="0"/>
              </a:spcAft>
              <a:buSzPts val="900"/>
              <a:buFont typeface="Arial"/>
              <a:buNone/>
              <a:defRPr sz="900"/>
            </a:lvl4pPr>
            <a:lvl5pPr marL="2286000" lvl="4" indent="-228600" algn="l">
              <a:lnSpc>
                <a:spcPct val="115000"/>
              </a:lnSpc>
              <a:spcBef>
                <a:spcPts val="1600"/>
              </a:spcBef>
              <a:spcAft>
                <a:spcPts val="0"/>
              </a:spcAft>
              <a:buSzPts val="900"/>
              <a:buFont typeface="Arial"/>
              <a:buNone/>
              <a:defRPr sz="900"/>
            </a:lvl5pPr>
            <a:lvl6pPr marL="2743200" lvl="5" indent="-228600" algn="l">
              <a:lnSpc>
                <a:spcPct val="115000"/>
              </a:lnSpc>
              <a:spcBef>
                <a:spcPts val="1600"/>
              </a:spcBef>
              <a:spcAft>
                <a:spcPts val="0"/>
              </a:spcAft>
              <a:buSzPts val="900"/>
              <a:buFont typeface="Arial"/>
              <a:buNone/>
              <a:defRPr sz="900"/>
            </a:lvl6pPr>
            <a:lvl7pPr marL="3200400" lvl="6" indent="-228600" algn="l">
              <a:lnSpc>
                <a:spcPct val="115000"/>
              </a:lnSpc>
              <a:spcBef>
                <a:spcPts val="1600"/>
              </a:spcBef>
              <a:spcAft>
                <a:spcPts val="0"/>
              </a:spcAft>
              <a:buSzPts val="900"/>
              <a:buFont typeface="Arial"/>
              <a:buNone/>
              <a:defRPr sz="900"/>
            </a:lvl7pPr>
            <a:lvl8pPr marL="3657600" lvl="7" indent="-228600" algn="l">
              <a:lnSpc>
                <a:spcPct val="115000"/>
              </a:lnSpc>
              <a:spcBef>
                <a:spcPts val="1600"/>
              </a:spcBef>
              <a:spcAft>
                <a:spcPts val="0"/>
              </a:spcAft>
              <a:buSzPts val="900"/>
              <a:buFont typeface="Arial"/>
              <a:buNone/>
              <a:defRPr sz="900"/>
            </a:lvl8pPr>
            <a:lvl9pPr marL="4114800" lvl="8" indent="-228600" algn="l">
              <a:lnSpc>
                <a:spcPct val="115000"/>
              </a:lnSpc>
              <a:spcBef>
                <a:spcPts val="1600"/>
              </a:spcBef>
              <a:spcAft>
                <a:spcPts val="1600"/>
              </a:spcAft>
              <a:buSzPts val="900"/>
              <a:buFont typeface="Arial"/>
              <a:buNone/>
              <a:defRPr sz="900"/>
            </a:lvl9pPr>
          </a:lstStyle>
          <a:p>
            <a:endParaRPr/>
          </a:p>
        </p:txBody>
      </p:sp>
      <p:sp>
        <p:nvSpPr>
          <p:cNvPr id="185" name="Google Shape;185;p31"/>
          <p:cNvSpPr txBox="1">
            <a:spLocks noGrp="1"/>
          </p:cNvSpPr>
          <p:nvPr>
            <p:ph type="sldNum" idx="12"/>
          </p:nvPr>
        </p:nvSpPr>
        <p:spPr>
          <a:xfrm>
            <a:off x="8472457" y="6217622"/>
            <a:ext cx="548700" cy="5247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EEEEEE"/>
              </a:buClr>
              <a:buSzPts val="1400"/>
              <a:buFont typeface="Arial"/>
              <a:buNone/>
              <a:defRPr>
                <a:solidFill>
                  <a:srgbClr val="EEEEEE"/>
                </a:solidFill>
              </a:defRPr>
            </a:lvl1pPr>
            <a:lvl2pPr marL="0" lvl="1" indent="0" algn="l">
              <a:lnSpc>
                <a:spcPct val="100000"/>
              </a:lnSpc>
              <a:spcBef>
                <a:spcPts val="0"/>
              </a:spcBef>
              <a:spcAft>
                <a:spcPts val="0"/>
              </a:spcAft>
              <a:buClr>
                <a:srgbClr val="EEEEEE"/>
              </a:buClr>
              <a:buSzPts val="1400"/>
              <a:buFont typeface="Arial"/>
              <a:buNone/>
              <a:defRPr>
                <a:solidFill>
                  <a:srgbClr val="EEEEEE"/>
                </a:solidFill>
              </a:defRPr>
            </a:lvl2pPr>
            <a:lvl3pPr marL="0" lvl="2" indent="0" algn="l">
              <a:lnSpc>
                <a:spcPct val="100000"/>
              </a:lnSpc>
              <a:spcBef>
                <a:spcPts val="0"/>
              </a:spcBef>
              <a:spcAft>
                <a:spcPts val="0"/>
              </a:spcAft>
              <a:buClr>
                <a:srgbClr val="EEEEEE"/>
              </a:buClr>
              <a:buSzPts val="1400"/>
              <a:buFont typeface="Arial"/>
              <a:buNone/>
              <a:defRPr>
                <a:solidFill>
                  <a:srgbClr val="EEEEEE"/>
                </a:solidFill>
              </a:defRPr>
            </a:lvl3pPr>
            <a:lvl4pPr marL="0" lvl="3" indent="0" algn="l">
              <a:lnSpc>
                <a:spcPct val="100000"/>
              </a:lnSpc>
              <a:spcBef>
                <a:spcPts val="0"/>
              </a:spcBef>
              <a:spcAft>
                <a:spcPts val="0"/>
              </a:spcAft>
              <a:buClr>
                <a:srgbClr val="EEEEEE"/>
              </a:buClr>
              <a:buSzPts val="1400"/>
              <a:buFont typeface="Arial"/>
              <a:buNone/>
              <a:defRPr>
                <a:solidFill>
                  <a:srgbClr val="EEEEEE"/>
                </a:solidFill>
              </a:defRPr>
            </a:lvl4pPr>
            <a:lvl5pPr marL="0" lvl="4" indent="0" algn="l">
              <a:lnSpc>
                <a:spcPct val="100000"/>
              </a:lnSpc>
              <a:spcBef>
                <a:spcPts val="0"/>
              </a:spcBef>
              <a:spcAft>
                <a:spcPts val="0"/>
              </a:spcAft>
              <a:buClr>
                <a:srgbClr val="EEEEEE"/>
              </a:buClr>
              <a:buSzPts val="1400"/>
              <a:buFont typeface="Arial"/>
              <a:buNone/>
              <a:defRPr>
                <a:solidFill>
                  <a:srgbClr val="EEEEEE"/>
                </a:solidFill>
              </a:defRPr>
            </a:lvl5pPr>
            <a:lvl6pPr marL="0" lvl="5" indent="0" algn="l">
              <a:lnSpc>
                <a:spcPct val="100000"/>
              </a:lnSpc>
              <a:spcBef>
                <a:spcPts val="0"/>
              </a:spcBef>
              <a:spcAft>
                <a:spcPts val="0"/>
              </a:spcAft>
              <a:buClr>
                <a:srgbClr val="EEEEEE"/>
              </a:buClr>
              <a:buSzPts val="1400"/>
              <a:buFont typeface="Arial"/>
              <a:buNone/>
              <a:defRPr>
                <a:solidFill>
                  <a:srgbClr val="EEEEEE"/>
                </a:solidFill>
              </a:defRPr>
            </a:lvl6pPr>
            <a:lvl7pPr marL="0" lvl="6" indent="0" algn="l">
              <a:lnSpc>
                <a:spcPct val="100000"/>
              </a:lnSpc>
              <a:spcBef>
                <a:spcPts val="0"/>
              </a:spcBef>
              <a:spcAft>
                <a:spcPts val="0"/>
              </a:spcAft>
              <a:buClr>
                <a:srgbClr val="EEEEEE"/>
              </a:buClr>
              <a:buSzPts val="1400"/>
              <a:buFont typeface="Arial"/>
              <a:buNone/>
              <a:defRPr>
                <a:solidFill>
                  <a:srgbClr val="EEEEEE"/>
                </a:solidFill>
              </a:defRPr>
            </a:lvl7pPr>
            <a:lvl8pPr marL="0" lvl="7" indent="0" algn="l">
              <a:lnSpc>
                <a:spcPct val="100000"/>
              </a:lnSpc>
              <a:spcBef>
                <a:spcPts val="0"/>
              </a:spcBef>
              <a:spcAft>
                <a:spcPts val="0"/>
              </a:spcAft>
              <a:buClr>
                <a:srgbClr val="EEEEEE"/>
              </a:buClr>
              <a:buSzPts val="1400"/>
              <a:buFont typeface="Arial"/>
              <a:buNone/>
              <a:defRPr>
                <a:solidFill>
                  <a:srgbClr val="EEEEEE"/>
                </a:solidFill>
              </a:defRPr>
            </a:lvl8pPr>
            <a:lvl9pPr marL="0" lvl="8" indent="0" algn="l">
              <a:lnSpc>
                <a:spcPct val="100000"/>
              </a:lnSpc>
              <a:spcBef>
                <a:spcPts val="0"/>
              </a:spcBef>
              <a:spcAft>
                <a:spcPts val="0"/>
              </a:spcAft>
              <a:buClr>
                <a:srgbClr val="EEEEEE"/>
              </a:buClr>
              <a:buSzPts val="1400"/>
              <a:buFont typeface="Arial"/>
              <a:buNone/>
              <a:defRPr>
                <a:solidFill>
                  <a:srgbClr val="EEEEEE"/>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6"/>
        <p:cNvGrpSpPr/>
        <p:nvPr/>
      </p:nvGrpSpPr>
      <p:grpSpPr>
        <a:xfrm>
          <a:off x="0" y="0"/>
          <a:ext cx="0" cy="0"/>
          <a:chOff x="0" y="0"/>
          <a:chExt cx="0" cy="0"/>
        </a:xfrm>
      </p:grpSpPr>
      <p:sp>
        <p:nvSpPr>
          <p:cNvPr id="187" name="Google Shape;187;p32"/>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1800"/>
              <a:buFont typeface="Arial"/>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88" name="Google Shape;188;p32"/>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lstStyle>
            <a:lvl1pPr marL="457200" lvl="0" indent="-228600" algn="l">
              <a:lnSpc>
                <a:spcPct val="115000"/>
              </a:lnSpc>
              <a:spcBef>
                <a:spcPts val="0"/>
              </a:spcBef>
              <a:spcAft>
                <a:spcPts val="0"/>
              </a:spcAft>
              <a:buSzPts val="900"/>
              <a:buFont typeface="Arial"/>
              <a:buNone/>
              <a:defRPr sz="900"/>
            </a:lvl1pPr>
            <a:lvl2pPr marL="914400" lvl="1" indent="-228600" algn="l">
              <a:lnSpc>
                <a:spcPct val="115000"/>
              </a:lnSpc>
              <a:spcBef>
                <a:spcPts val="1600"/>
              </a:spcBef>
              <a:spcAft>
                <a:spcPts val="0"/>
              </a:spcAft>
              <a:buSzPts val="900"/>
              <a:buFont typeface="Arial"/>
              <a:buNone/>
              <a:defRPr sz="900"/>
            </a:lvl2pPr>
            <a:lvl3pPr marL="1371600" lvl="2" indent="-228600" algn="l">
              <a:lnSpc>
                <a:spcPct val="115000"/>
              </a:lnSpc>
              <a:spcBef>
                <a:spcPts val="1600"/>
              </a:spcBef>
              <a:spcAft>
                <a:spcPts val="0"/>
              </a:spcAft>
              <a:buSzPts val="900"/>
              <a:buFont typeface="Arial"/>
              <a:buNone/>
              <a:defRPr sz="900"/>
            </a:lvl3pPr>
            <a:lvl4pPr marL="1828800" lvl="3" indent="-228600" algn="l">
              <a:lnSpc>
                <a:spcPct val="115000"/>
              </a:lnSpc>
              <a:spcBef>
                <a:spcPts val="1600"/>
              </a:spcBef>
              <a:spcAft>
                <a:spcPts val="0"/>
              </a:spcAft>
              <a:buSzPts val="900"/>
              <a:buFont typeface="Arial"/>
              <a:buNone/>
              <a:defRPr sz="900"/>
            </a:lvl4pPr>
            <a:lvl5pPr marL="2286000" lvl="4" indent="-228600" algn="l">
              <a:lnSpc>
                <a:spcPct val="115000"/>
              </a:lnSpc>
              <a:spcBef>
                <a:spcPts val="1600"/>
              </a:spcBef>
              <a:spcAft>
                <a:spcPts val="0"/>
              </a:spcAft>
              <a:buSzPts val="900"/>
              <a:buFont typeface="Arial"/>
              <a:buNone/>
              <a:defRPr sz="900"/>
            </a:lvl5pPr>
            <a:lvl6pPr marL="2743200" lvl="5" indent="-228600" algn="l">
              <a:lnSpc>
                <a:spcPct val="115000"/>
              </a:lnSpc>
              <a:spcBef>
                <a:spcPts val="1600"/>
              </a:spcBef>
              <a:spcAft>
                <a:spcPts val="0"/>
              </a:spcAft>
              <a:buSzPts val="900"/>
              <a:buFont typeface="Arial"/>
              <a:buNone/>
              <a:defRPr sz="900"/>
            </a:lvl6pPr>
            <a:lvl7pPr marL="3200400" lvl="6" indent="-228600" algn="l">
              <a:lnSpc>
                <a:spcPct val="115000"/>
              </a:lnSpc>
              <a:spcBef>
                <a:spcPts val="1600"/>
              </a:spcBef>
              <a:spcAft>
                <a:spcPts val="0"/>
              </a:spcAft>
              <a:buSzPts val="900"/>
              <a:buFont typeface="Arial"/>
              <a:buNone/>
              <a:defRPr sz="900"/>
            </a:lvl7pPr>
            <a:lvl8pPr marL="3657600" lvl="7" indent="-228600" algn="l">
              <a:lnSpc>
                <a:spcPct val="115000"/>
              </a:lnSpc>
              <a:spcBef>
                <a:spcPts val="1600"/>
              </a:spcBef>
              <a:spcAft>
                <a:spcPts val="0"/>
              </a:spcAft>
              <a:buSzPts val="900"/>
              <a:buFont typeface="Arial"/>
              <a:buNone/>
              <a:defRPr sz="900"/>
            </a:lvl8pPr>
            <a:lvl9pPr marL="4114800" lvl="8" indent="-228600" algn="l">
              <a:lnSpc>
                <a:spcPct val="115000"/>
              </a:lnSpc>
              <a:spcBef>
                <a:spcPts val="1600"/>
              </a:spcBef>
              <a:spcAft>
                <a:spcPts val="1600"/>
              </a:spcAft>
              <a:buSzPts val="900"/>
              <a:buFont typeface="Arial"/>
              <a:buNone/>
              <a:defRPr sz="900"/>
            </a:lvl9pPr>
          </a:lstStyle>
          <a:p>
            <a:endParaRPr/>
          </a:p>
        </p:txBody>
      </p:sp>
      <p:sp>
        <p:nvSpPr>
          <p:cNvPr id="189" name="Google Shape;189;p32"/>
          <p:cNvSpPr txBox="1">
            <a:spLocks noGrp="1"/>
          </p:cNvSpPr>
          <p:nvPr>
            <p:ph type="sldNum" idx="12"/>
          </p:nvPr>
        </p:nvSpPr>
        <p:spPr>
          <a:xfrm>
            <a:off x="8472457" y="6217622"/>
            <a:ext cx="548700" cy="5247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EEEEEE"/>
              </a:buClr>
              <a:buSzPts val="1400"/>
              <a:buFont typeface="Arial"/>
              <a:buNone/>
              <a:defRPr>
                <a:solidFill>
                  <a:srgbClr val="EEEEEE"/>
                </a:solidFill>
              </a:defRPr>
            </a:lvl1pPr>
            <a:lvl2pPr marL="0" lvl="1" indent="0" algn="l">
              <a:lnSpc>
                <a:spcPct val="100000"/>
              </a:lnSpc>
              <a:spcBef>
                <a:spcPts val="0"/>
              </a:spcBef>
              <a:spcAft>
                <a:spcPts val="0"/>
              </a:spcAft>
              <a:buClr>
                <a:srgbClr val="EEEEEE"/>
              </a:buClr>
              <a:buSzPts val="1400"/>
              <a:buFont typeface="Arial"/>
              <a:buNone/>
              <a:defRPr>
                <a:solidFill>
                  <a:srgbClr val="EEEEEE"/>
                </a:solidFill>
              </a:defRPr>
            </a:lvl2pPr>
            <a:lvl3pPr marL="0" lvl="2" indent="0" algn="l">
              <a:lnSpc>
                <a:spcPct val="100000"/>
              </a:lnSpc>
              <a:spcBef>
                <a:spcPts val="0"/>
              </a:spcBef>
              <a:spcAft>
                <a:spcPts val="0"/>
              </a:spcAft>
              <a:buClr>
                <a:srgbClr val="EEEEEE"/>
              </a:buClr>
              <a:buSzPts val="1400"/>
              <a:buFont typeface="Arial"/>
              <a:buNone/>
              <a:defRPr>
                <a:solidFill>
                  <a:srgbClr val="EEEEEE"/>
                </a:solidFill>
              </a:defRPr>
            </a:lvl3pPr>
            <a:lvl4pPr marL="0" lvl="3" indent="0" algn="l">
              <a:lnSpc>
                <a:spcPct val="100000"/>
              </a:lnSpc>
              <a:spcBef>
                <a:spcPts val="0"/>
              </a:spcBef>
              <a:spcAft>
                <a:spcPts val="0"/>
              </a:spcAft>
              <a:buClr>
                <a:srgbClr val="EEEEEE"/>
              </a:buClr>
              <a:buSzPts val="1400"/>
              <a:buFont typeface="Arial"/>
              <a:buNone/>
              <a:defRPr>
                <a:solidFill>
                  <a:srgbClr val="EEEEEE"/>
                </a:solidFill>
              </a:defRPr>
            </a:lvl4pPr>
            <a:lvl5pPr marL="0" lvl="4" indent="0" algn="l">
              <a:lnSpc>
                <a:spcPct val="100000"/>
              </a:lnSpc>
              <a:spcBef>
                <a:spcPts val="0"/>
              </a:spcBef>
              <a:spcAft>
                <a:spcPts val="0"/>
              </a:spcAft>
              <a:buClr>
                <a:srgbClr val="EEEEEE"/>
              </a:buClr>
              <a:buSzPts val="1400"/>
              <a:buFont typeface="Arial"/>
              <a:buNone/>
              <a:defRPr>
                <a:solidFill>
                  <a:srgbClr val="EEEEEE"/>
                </a:solidFill>
              </a:defRPr>
            </a:lvl5pPr>
            <a:lvl6pPr marL="0" lvl="5" indent="0" algn="l">
              <a:lnSpc>
                <a:spcPct val="100000"/>
              </a:lnSpc>
              <a:spcBef>
                <a:spcPts val="0"/>
              </a:spcBef>
              <a:spcAft>
                <a:spcPts val="0"/>
              </a:spcAft>
              <a:buClr>
                <a:srgbClr val="EEEEEE"/>
              </a:buClr>
              <a:buSzPts val="1400"/>
              <a:buFont typeface="Arial"/>
              <a:buNone/>
              <a:defRPr>
                <a:solidFill>
                  <a:srgbClr val="EEEEEE"/>
                </a:solidFill>
              </a:defRPr>
            </a:lvl6pPr>
            <a:lvl7pPr marL="0" lvl="6" indent="0" algn="l">
              <a:lnSpc>
                <a:spcPct val="100000"/>
              </a:lnSpc>
              <a:spcBef>
                <a:spcPts val="0"/>
              </a:spcBef>
              <a:spcAft>
                <a:spcPts val="0"/>
              </a:spcAft>
              <a:buClr>
                <a:srgbClr val="EEEEEE"/>
              </a:buClr>
              <a:buSzPts val="1400"/>
              <a:buFont typeface="Arial"/>
              <a:buNone/>
              <a:defRPr>
                <a:solidFill>
                  <a:srgbClr val="EEEEEE"/>
                </a:solidFill>
              </a:defRPr>
            </a:lvl7pPr>
            <a:lvl8pPr marL="0" lvl="7" indent="0" algn="l">
              <a:lnSpc>
                <a:spcPct val="100000"/>
              </a:lnSpc>
              <a:spcBef>
                <a:spcPts val="0"/>
              </a:spcBef>
              <a:spcAft>
                <a:spcPts val="0"/>
              </a:spcAft>
              <a:buClr>
                <a:srgbClr val="EEEEEE"/>
              </a:buClr>
              <a:buSzPts val="1400"/>
              <a:buFont typeface="Arial"/>
              <a:buNone/>
              <a:defRPr>
                <a:solidFill>
                  <a:srgbClr val="EEEEEE"/>
                </a:solidFill>
              </a:defRPr>
            </a:lvl8pPr>
            <a:lvl9pPr marL="0" lvl="8" indent="0" algn="l">
              <a:lnSpc>
                <a:spcPct val="100000"/>
              </a:lnSpc>
              <a:spcBef>
                <a:spcPts val="0"/>
              </a:spcBef>
              <a:spcAft>
                <a:spcPts val="0"/>
              </a:spcAft>
              <a:buClr>
                <a:srgbClr val="EEEEEE"/>
              </a:buClr>
              <a:buSzPts val="1400"/>
              <a:buFont typeface="Arial"/>
              <a:buNone/>
              <a:defRPr>
                <a:solidFill>
                  <a:srgbClr val="EEEEEE"/>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90"/>
        <p:cNvGrpSpPr/>
        <p:nvPr/>
      </p:nvGrpSpPr>
      <p:grpSpPr>
        <a:xfrm>
          <a:off x="0" y="0"/>
          <a:ext cx="0" cy="0"/>
          <a:chOff x="0" y="0"/>
          <a:chExt cx="0" cy="0"/>
        </a:xfrm>
      </p:grpSpPr>
      <p:sp>
        <p:nvSpPr>
          <p:cNvPr id="191" name="Google Shape;191;p33"/>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SzPts val="3600"/>
              <a:buFont typeface="Arial"/>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92" name="Google Shape;192;p33"/>
          <p:cNvSpPr txBox="1">
            <a:spLocks noGrp="1"/>
          </p:cNvSpPr>
          <p:nvPr>
            <p:ph type="sldNum" idx="12"/>
          </p:nvPr>
        </p:nvSpPr>
        <p:spPr>
          <a:xfrm>
            <a:off x="8472457" y="6217622"/>
            <a:ext cx="548700" cy="5247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EEEEEE"/>
              </a:buClr>
              <a:buSzPts val="1400"/>
              <a:buFont typeface="Arial"/>
              <a:buNone/>
              <a:defRPr>
                <a:solidFill>
                  <a:srgbClr val="EEEEEE"/>
                </a:solidFill>
              </a:defRPr>
            </a:lvl1pPr>
            <a:lvl2pPr marL="0" lvl="1" indent="0" algn="l">
              <a:lnSpc>
                <a:spcPct val="100000"/>
              </a:lnSpc>
              <a:spcBef>
                <a:spcPts val="0"/>
              </a:spcBef>
              <a:spcAft>
                <a:spcPts val="0"/>
              </a:spcAft>
              <a:buClr>
                <a:srgbClr val="EEEEEE"/>
              </a:buClr>
              <a:buSzPts val="1400"/>
              <a:buFont typeface="Arial"/>
              <a:buNone/>
              <a:defRPr>
                <a:solidFill>
                  <a:srgbClr val="EEEEEE"/>
                </a:solidFill>
              </a:defRPr>
            </a:lvl2pPr>
            <a:lvl3pPr marL="0" lvl="2" indent="0" algn="l">
              <a:lnSpc>
                <a:spcPct val="100000"/>
              </a:lnSpc>
              <a:spcBef>
                <a:spcPts val="0"/>
              </a:spcBef>
              <a:spcAft>
                <a:spcPts val="0"/>
              </a:spcAft>
              <a:buClr>
                <a:srgbClr val="EEEEEE"/>
              </a:buClr>
              <a:buSzPts val="1400"/>
              <a:buFont typeface="Arial"/>
              <a:buNone/>
              <a:defRPr>
                <a:solidFill>
                  <a:srgbClr val="EEEEEE"/>
                </a:solidFill>
              </a:defRPr>
            </a:lvl3pPr>
            <a:lvl4pPr marL="0" lvl="3" indent="0" algn="l">
              <a:lnSpc>
                <a:spcPct val="100000"/>
              </a:lnSpc>
              <a:spcBef>
                <a:spcPts val="0"/>
              </a:spcBef>
              <a:spcAft>
                <a:spcPts val="0"/>
              </a:spcAft>
              <a:buClr>
                <a:srgbClr val="EEEEEE"/>
              </a:buClr>
              <a:buSzPts val="1400"/>
              <a:buFont typeface="Arial"/>
              <a:buNone/>
              <a:defRPr>
                <a:solidFill>
                  <a:srgbClr val="EEEEEE"/>
                </a:solidFill>
              </a:defRPr>
            </a:lvl4pPr>
            <a:lvl5pPr marL="0" lvl="4" indent="0" algn="l">
              <a:lnSpc>
                <a:spcPct val="100000"/>
              </a:lnSpc>
              <a:spcBef>
                <a:spcPts val="0"/>
              </a:spcBef>
              <a:spcAft>
                <a:spcPts val="0"/>
              </a:spcAft>
              <a:buClr>
                <a:srgbClr val="EEEEEE"/>
              </a:buClr>
              <a:buSzPts val="1400"/>
              <a:buFont typeface="Arial"/>
              <a:buNone/>
              <a:defRPr>
                <a:solidFill>
                  <a:srgbClr val="EEEEEE"/>
                </a:solidFill>
              </a:defRPr>
            </a:lvl5pPr>
            <a:lvl6pPr marL="0" lvl="5" indent="0" algn="l">
              <a:lnSpc>
                <a:spcPct val="100000"/>
              </a:lnSpc>
              <a:spcBef>
                <a:spcPts val="0"/>
              </a:spcBef>
              <a:spcAft>
                <a:spcPts val="0"/>
              </a:spcAft>
              <a:buClr>
                <a:srgbClr val="EEEEEE"/>
              </a:buClr>
              <a:buSzPts val="1400"/>
              <a:buFont typeface="Arial"/>
              <a:buNone/>
              <a:defRPr>
                <a:solidFill>
                  <a:srgbClr val="EEEEEE"/>
                </a:solidFill>
              </a:defRPr>
            </a:lvl6pPr>
            <a:lvl7pPr marL="0" lvl="6" indent="0" algn="l">
              <a:lnSpc>
                <a:spcPct val="100000"/>
              </a:lnSpc>
              <a:spcBef>
                <a:spcPts val="0"/>
              </a:spcBef>
              <a:spcAft>
                <a:spcPts val="0"/>
              </a:spcAft>
              <a:buClr>
                <a:srgbClr val="EEEEEE"/>
              </a:buClr>
              <a:buSzPts val="1400"/>
              <a:buFont typeface="Arial"/>
              <a:buNone/>
              <a:defRPr>
                <a:solidFill>
                  <a:srgbClr val="EEEEEE"/>
                </a:solidFill>
              </a:defRPr>
            </a:lvl7pPr>
            <a:lvl8pPr marL="0" lvl="7" indent="0" algn="l">
              <a:lnSpc>
                <a:spcPct val="100000"/>
              </a:lnSpc>
              <a:spcBef>
                <a:spcPts val="0"/>
              </a:spcBef>
              <a:spcAft>
                <a:spcPts val="0"/>
              </a:spcAft>
              <a:buClr>
                <a:srgbClr val="EEEEEE"/>
              </a:buClr>
              <a:buSzPts val="1400"/>
              <a:buFont typeface="Arial"/>
              <a:buNone/>
              <a:defRPr>
                <a:solidFill>
                  <a:srgbClr val="EEEEEE"/>
                </a:solidFill>
              </a:defRPr>
            </a:lvl8pPr>
            <a:lvl9pPr marL="0" lvl="8" indent="0" algn="l">
              <a:lnSpc>
                <a:spcPct val="100000"/>
              </a:lnSpc>
              <a:spcBef>
                <a:spcPts val="0"/>
              </a:spcBef>
              <a:spcAft>
                <a:spcPts val="0"/>
              </a:spcAft>
              <a:buClr>
                <a:srgbClr val="EEEEEE"/>
              </a:buClr>
              <a:buSzPts val="1400"/>
              <a:buFont typeface="Arial"/>
              <a:buNone/>
              <a:defRPr>
                <a:solidFill>
                  <a:srgbClr val="EEEEEE"/>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sp>
        <p:nvSpPr>
          <p:cNvPr id="194" name="Google Shape;194;p34"/>
          <p:cNvSpPr/>
          <p:nvPr/>
        </p:nvSpPr>
        <p:spPr>
          <a:xfrm>
            <a:off x="4572000" y="-166"/>
            <a:ext cx="4572000" cy="6858000"/>
          </a:xfrm>
          <a:prstGeom prst="rect">
            <a:avLst/>
          </a:prstGeom>
          <a:solidFill>
            <a:schemeClr val="lt2"/>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95" name="Google Shape;195;p34"/>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3150"/>
              <a:buFont typeface="Arial"/>
              <a:buNone/>
              <a:defRPr sz="3150"/>
            </a:lvl1pPr>
            <a:lvl2pPr lvl="1" algn="ctr">
              <a:spcBef>
                <a:spcPts val="0"/>
              </a:spcBef>
              <a:spcAft>
                <a:spcPts val="0"/>
              </a:spcAft>
              <a:buSzPts val="3150"/>
              <a:buNone/>
              <a:defRPr sz="3150"/>
            </a:lvl2pPr>
            <a:lvl3pPr lvl="2" algn="ctr">
              <a:spcBef>
                <a:spcPts val="0"/>
              </a:spcBef>
              <a:spcAft>
                <a:spcPts val="0"/>
              </a:spcAft>
              <a:buSzPts val="3150"/>
              <a:buNone/>
              <a:defRPr sz="3150"/>
            </a:lvl3pPr>
            <a:lvl4pPr lvl="3" algn="ctr">
              <a:spcBef>
                <a:spcPts val="0"/>
              </a:spcBef>
              <a:spcAft>
                <a:spcPts val="0"/>
              </a:spcAft>
              <a:buSzPts val="3150"/>
              <a:buNone/>
              <a:defRPr sz="3150"/>
            </a:lvl4pPr>
            <a:lvl5pPr lvl="4" algn="ctr">
              <a:spcBef>
                <a:spcPts val="0"/>
              </a:spcBef>
              <a:spcAft>
                <a:spcPts val="0"/>
              </a:spcAft>
              <a:buSzPts val="3150"/>
              <a:buNone/>
              <a:defRPr sz="3150"/>
            </a:lvl5pPr>
            <a:lvl6pPr lvl="5" algn="ctr">
              <a:spcBef>
                <a:spcPts val="0"/>
              </a:spcBef>
              <a:spcAft>
                <a:spcPts val="0"/>
              </a:spcAft>
              <a:buSzPts val="3150"/>
              <a:buNone/>
              <a:defRPr sz="3150"/>
            </a:lvl6pPr>
            <a:lvl7pPr lvl="6" algn="ctr">
              <a:spcBef>
                <a:spcPts val="0"/>
              </a:spcBef>
              <a:spcAft>
                <a:spcPts val="0"/>
              </a:spcAft>
              <a:buSzPts val="3150"/>
              <a:buNone/>
              <a:defRPr sz="3150"/>
            </a:lvl7pPr>
            <a:lvl8pPr lvl="7" algn="ctr">
              <a:spcBef>
                <a:spcPts val="0"/>
              </a:spcBef>
              <a:spcAft>
                <a:spcPts val="0"/>
              </a:spcAft>
              <a:buSzPts val="3150"/>
              <a:buNone/>
              <a:defRPr sz="3150"/>
            </a:lvl8pPr>
            <a:lvl9pPr lvl="8" algn="ctr">
              <a:spcBef>
                <a:spcPts val="0"/>
              </a:spcBef>
              <a:spcAft>
                <a:spcPts val="0"/>
              </a:spcAft>
              <a:buSzPts val="3150"/>
              <a:buNone/>
              <a:defRPr sz="3150"/>
            </a:lvl9pPr>
          </a:lstStyle>
          <a:p>
            <a:endParaRPr/>
          </a:p>
        </p:txBody>
      </p:sp>
      <p:sp>
        <p:nvSpPr>
          <p:cNvPr id="196" name="Google Shape;196;p34"/>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1575"/>
              <a:buFont typeface="Arial"/>
              <a:buNone/>
              <a:defRPr sz="1575"/>
            </a:lvl1pPr>
            <a:lvl2pPr lvl="1" algn="ctr">
              <a:lnSpc>
                <a:spcPct val="100000"/>
              </a:lnSpc>
              <a:spcBef>
                <a:spcPts val="0"/>
              </a:spcBef>
              <a:spcAft>
                <a:spcPts val="0"/>
              </a:spcAft>
              <a:buSzPts val="1575"/>
              <a:buFont typeface="Arial"/>
              <a:buNone/>
              <a:defRPr sz="1575"/>
            </a:lvl2pPr>
            <a:lvl3pPr lvl="2" algn="ctr">
              <a:lnSpc>
                <a:spcPct val="100000"/>
              </a:lnSpc>
              <a:spcBef>
                <a:spcPts val="0"/>
              </a:spcBef>
              <a:spcAft>
                <a:spcPts val="0"/>
              </a:spcAft>
              <a:buSzPts val="1575"/>
              <a:buFont typeface="Arial"/>
              <a:buNone/>
              <a:defRPr sz="1575"/>
            </a:lvl3pPr>
            <a:lvl4pPr lvl="3" algn="ctr">
              <a:lnSpc>
                <a:spcPct val="100000"/>
              </a:lnSpc>
              <a:spcBef>
                <a:spcPts val="0"/>
              </a:spcBef>
              <a:spcAft>
                <a:spcPts val="0"/>
              </a:spcAft>
              <a:buSzPts val="1575"/>
              <a:buFont typeface="Arial"/>
              <a:buNone/>
              <a:defRPr sz="1575"/>
            </a:lvl4pPr>
            <a:lvl5pPr lvl="4" algn="ctr">
              <a:lnSpc>
                <a:spcPct val="100000"/>
              </a:lnSpc>
              <a:spcBef>
                <a:spcPts val="0"/>
              </a:spcBef>
              <a:spcAft>
                <a:spcPts val="0"/>
              </a:spcAft>
              <a:buSzPts val="1575"/>
              <a:buFont typeface="Arial"/>
              <a:buNone/>
              <a:defRPr sz="1575"/>
            </a:lvl5pPr>
            <a:lvl6pPr lvl="5" algn="ctr">
              <a:lnSpc>
                <a:spcPct val="100000"/>
              </a:lnSpc>
              <a:spcBef>
                <a:spcPts val="0"/>
              </a:spcBef>
              <a:spcAft>
                <a:spcPts val="0"/>
              </a:spcAft>
              <a:buSzPts val="1575"/>
              <a:buFont typeface="Arial"/>
              <a:buNone/>
              <a:defRPr sz="1575"/>
            </a:lvl6pPr>
            <a:lvl7pPr lvl="6" algn="ctr">
              <a:lnSpc>
                <a:spcPct val="100000"/>
              </a:lnSpc>
              <a:spcBef>
                <a:spcPts val="0"/>
              </a:spcBef>
              <a:spcAft>
                <a:spcPts val="0"/>
              </a:spcAft>
              <a:buSzPts val="1575"/>
              <a:buFont typeface="Arial"/>
              <a:buNone/>
              <a:defRPr sz="1575"/>
            </a:lvl7pPr>
            <a:lvl8pPr lvl="7" algn="ctr">
              <a:lnSpc>
                <a:spcPct val="100000"/>
              </a:lnSpc>
              <a:spcBef>
                <a:spcPts val="0"/>
              </a:spcBef>
              <a:spcAft>
                <a:spcPts val="0"/>
              </a:spcAft>
              <a:buSzPts val="1575"/>
              <a:buFont typeface="Arial"/>
              <a:buNone/>
              <a:defRPr sz="1575"/>
            </a:lvl8pPr>
            <a:lvl9pPr lvl="8" algn="ctr">
              <a:lnSpc>
                <a:spcPct val="100000"/>
              </a:lnSpc>
              <a:spcBef>
                <a:spcPts val="0"/>
              </a:spcBef>
              <a:spcAft>
                <a:spcPts val="0"/>
              </a:spcAft>
              <a:buSzPts val="1575"/>
              <a:buFont typeface="Arial"/>
              <a:buNone/>
              <a:defRPr sz="1575"/>
            </a:lvl9pPr>
          </a:lstStyle>
          <a:p>
            <a:endParaRPr/>
          </a:p>
        </p:txBody>
      </p:sp>
      <p:sp>
        <p:nvSpPr>
          <p:cNvPr id="197" name="Google Shape;197;p34"/>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lstStyle>
            <a:lvl1pPr marL="457200" lvl="0" indent="-228600" algn="l">
              <a:lnSpc>
                <a:spcPct val="115000"/>
              </a:lnSpc>
              <a:spcBef>
                <a:spcPts val="0"/>
              </a:spcBef>
              <a:spcAft>
                <a:spcPts val="0"/>
              </a:spcAft>
              <a:buSzPts val="1800"/>
              <a:buFont typeface="Arial"/>
              <a:buNone/>
              <a:defRPr/>
            </a:lvl1pPr>
            <a:lvl2pPr marL="914400" lvl="1" indent="-228600" algn="l">
              <a:lnSpc>
                <a:spcPct val="115000"/>
              </a:lnSpc>
              <a:spcBef>
                <a:spcPts val="1600"/>
              </a:spcBef>
              <a:spcAft>
                <a:spcPts val="0"/>
              </a:spcAft>
              <a:buSzPts val="1050"/>
              <a:buFont typeface="Arial"/>
              <a:buNone/>
              <a:defRPr/>
            </a:lvl2pPr>
            <a:lvl3pPr marL="1371600" lvl="2" indent="-228600" algn="l">
              <a:lnSpc>
                <a:spcPct val="115000"/>
              </a:lnSpc>
              <a:spcBef>
                <a:spcPts val="1600"/>
              </a:spcBef>
              <a:spcAft>
                <a:spcPts val="0"/>
              </a:spcAft>
              <a:buSzPts val="1050"/>
              <a:buFont typeface="Arial"/>
              <a:buNone/>
              <a:defRPr/>
            </a:lvl3pPr>
            <a:lvl4pPr marL="1828800" lvl="3" indent="-228600" algn="l">
              <a:lnSpc>
                <a:spcPct val="115000"/>
              </a:lnSpc>
              <a:spcBef>
                <a:spcPts val="1600"/>
              </a:spcBef>
              <a:spcAft>
                <a:spcPts val="0"/>
              </a:spcAft>
              <a:buSzPts val="1050"/>
              <a:buFont typeface="Arial"/>
              <a:buNone/>
              <a:defRPr/>
            </a:lvl4pPr>
            <a:lvl5pPr marL="2286000" lvl="4" indent="-228600" algn="l">
              <a:lnSpc>
                <a:spcPct val="115000"/>
              </a:lnSpc>
              <a:spcBef>
                <a:spcPts val="1600"/>
              </a:spcBef>
              <a:spcAft>
                <a:spcPts val="0"/>
              </a:spcAft>
              <a:buSzPts val="1050"/>
              <a:buFont typeface="Arial"/>
              <a:buNone/>
              <a:defRPr/>
            </a:lvl5pPr>
            <a:lvl6pPr marL="2743200" lvl="5" indent="-228600" algn="l">
              <a:lnSpc>
                <a:spcPct val="115000"/>
              </a:lnSpc>
              <a:spcBef>
                <a:spcPts val="1600"/>
              </a:spcBef>
              <a:spcAft>
                <a:spcPts val="0"/>
              </a:spcAft>
              <a:buSzPts val="1050"/>
              <a:buFont typeface="Arial"/>
              <a:buNone/>
              <a:defRPr/>
            </a:lvl6pPr>
            <a:lvl7pPr marL="3200400" lvl="6" indent="-228600" algn="l">
              <a:lnSpc>
                <a:spcPct val="115000"/>
              </a:lnSpc>
              <a:spcBef>
                <a:spcPts val="1600"/>
              </a:spcBef>
              <a:spcAft>
                <a:spcPts val="0"/>
              </a:spcAft>
              <a:buSzPts val="1050"/>
              <a:buFont typeface="Arial"/>
              <a:buNone/>
              <a:defRPr/>
            </a:lvl7pPr>
            <a:lvl8pPr marL="3657600" lvl="7" indent="-228600" algn="l">
              <a:lnSpc>
                <a:spcPct val="115000"/>
              </a:lnSpc>
              <a:spcBef>
                <a:spcPts val="1600"/>
              </a:spcBef>
              <a:spcAft>
                <a:spcPts val="0"/>
              </a:spcAft>
              <a:buSzPts val="1050"/>
              <a:buFont typeface="Arial"/>
              <a:buNone/>
              <a:defRPr/>
            </a:lvl8pPr>
            <a:lvl9pPr marL="4114800" lvl="8" indent="-228600" algn="l">
              <a:lnSpc>
                <a:spcPct val="115000"/>
              </a:lnSpc>
              <a:spcBef>
                <a:spcPts val="1600"/>
              </a:spcBef>
              <a:spcAft>
                <a:spcPts val="1600"/>
              </a:spcAft>
              <a:buSzPts val="1050"/>
              <a:buFont typeface="Arial"/>
              <a:buNone/>
              <a:defRPr/>
            </a:lvl9pPr>
          </a:lstStyle>
          <a:p>
            <a:endParaRPr/>
          </a:p>
        </p:txBody>
      </p:sp>
      <p:sp>
        <p:nvSpPr>
          <p:cNvPr id="198" name="Google Shape;198;p34"/>
          <p:cNvSpPr txBox="1">
            <a:spLocks noGrp="1"/>
          </p:cNvSpPr>
          <p:nvPr>
            <p:ph type="sldNum" idx="12"/>
          </p:nvPr>
        </p:nvSpPr>
        <p:spPr>
          <a:xfrm>
            <a:off x="8472457" y="6217622"/>
            <a:ext cx="548700" cy="5247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EEEEEE"/>
              </a:buClr>
              <a:buSzPts val="1400"/>
              <a:buFont typeface="Arial"/>
              <a:buNone/>
              <a:defRPr>
                <a:solidFill>
                  <a:srgbClr val="EEEEEE"/>
                </a:solidFill>
              </a:defRPr>
            </a:lvl1pPr>
            <a:lvl2pPr marL="0" lvl="1" indent="0" algn="l">
              <a:lnSpc>
                <a:spcPct val="100000"/>
              </a:lnSpc>
              <a:spcBef>
                <a:spcPts val="0"/>
              </a:spcBef>
              <a:spcAft>
                <a:spcPts val="0"/>
              </a:spcAft>
              <a:buClr>
                <a:srgbClr val="EEEEEE"/>
              </a:buClr>
              <a:buSzPts val="1400"/>
              <a:buFont typeface="Arial"/>
              <a:buNone/>
              <a:defRPr>
                <a:solidFill>
                  <a:srgbClr val="EEEEEE"/>
                </a:solidFill>
              </a:defRPr>
            </a:lvl2pPr>
            <a:lvl3pPr marL="0" lvl="2" indent="0" algn="l">
              <a:lnSpc>
                <a:spcPct val="100000"/>
              </a:lnSpc>
              <a:spcBef>
                <a:spcPts val="0"/>
              </a:spcBef>
              <a:spcAft>
                <a:spcPts val="0"/>
              </a:spcAft>
              <a:buClr>
                <a:srgbClr val="EEEEEE"/>
              </a:buClr>
              <a:buSzPts val="1400"/>
              <a:buFont typeface="Arial"/>
              <a:buNone/>
              <a:defRPr>
                <a:solidFill>
                  <a:srgbClr val="EEEEEE"/>
                </a:solidFill>
              </a:defRPr>
            </a:lvl3pPr>
            <a:lvl4pPr marL="0" lvl="3" indent="0" algn="l">
              <a:lnSpc>
                <a:spcPct val="100000"/>
              </a:lnSpc>
              <a:spcBef>
                <a:spcPts val="0"/>
              </a:spcBef>
              <a:spcAft>
                <a:spcPts val="0"/>
              </a:spcAft>
              <a:buClr>
                <a:srgbClr val="EEEEEE"/>
              </a:buClr>
              <a:buSzPts val="1400"/>
              <a:buFont typeface="Arial"/>
              <a:buNone/>
              <a:defRPr>
                <a:solidFill>
                  <a:srgbClr val="EEEEEE"/>
                </a:solidFill>
              </a:defRPr>
            </a:lvl4pPr>
            <a:lvl5pPr marL="0" lvl="4" indent="0" algn="l">
              <a:lnSpc>
                <a:spcPct val="100000"/>
              </a:lnSpc>
              <a:spcBef>
                <a:spcPts val="0"/>
              </a:spcBef>
              <a:spcAft>
                <a:spcPts val="0"/>
              </a:spcAft>
              <a:buClr>
                <a:srgbClr val="EEEEEE"/>
              </a:buClr>
              <a:buSzPts val="1400"/>
              <a:buFont typeface="Arial"/>
              <a:buNone/>
              <a:defRPr>
                <a:solidFill>
                  <a:srgbClr val="EEEEEE"/>
                </a:solidFill>
              </a:defRPr>
            </a:lvl5pPr>
            <a:lvl6pPr marL="0" lvl="5" indent="0" algn="l">
              <a:lnSpc>
                <a:spcPct val="100000"/>
              </a:lnSpc>
              <a:spcBef>
                <a:spcPts val="0"/>
              </a:spcBef>
              <a:spcAft>
                <a:spcPts val="0"/>
              </a:spcAft>
              <a:buClr>
                <a:srgbClr val="EEEEEE"/>
              </a:buClr>
              <a:buSzPts val="1400"/>
              <a:buFont typeface="Arial"/>
              <a:buNone/>
              <a:defRPr>
                <a:solidFill>
                  <a:srgbClr val="EEEEEE"/>
                </a:solidFill>
              </a:defRPr>
            </a:lvl6pPr>
            <a:lvl7pPr marL="0" lvl="6" indent="0" algn="l">
              <a:lnSpc>
                <a:spcPct val="100000"/>
              </a:lnSpc>
              <a:spcBef>
                <a:spcPts val="0"/>
              </a:spcBef>
              <a:spcAft>
                <a:spcPts val="0"/>
              </a:spcAft>
              <a:buClr>
                <a:srgbClr val="EEEEEE"/>
              </a:buClr>
              <a:buSzPts val="1400"/>
              <a:buFont typeface="Arial"/>
              <a:buNone/>
              <a:defRPr>
                <a:solidFill>
                  <a:srgbClr val="EEEEEE"/>
                </a:solidFill>
              </a:defRPr>
            </a:lvl7pPr>
            <a:lvl8pPr marL="0" lvl="7" indent="0" algn="l">
              <a:lnSpc>
                <a:spcPct val="100000"/>
              </a:lnSpc>
              <a:spcBef>
                <a:spcPts val="0"/>
              </a:spcBef>
              <a:spcAft>
                <a:spcPts val="0"/>
              </a:spcAft>
              <a:buClr>
                <a:srgbClr val="EEEEEE"/>
              </a:buClr>
              <a:buSzPts val="1400"/>
              <a:buFont typeface="Arial"/>
              <a:buNone/>
              <a:defRPr>
                <a:solidFill>
                  <a:srgbClr val="EEEEEE"/>
                </a:solidFill>
              </a:defRPr>
            </a:lvl8pPr>
            <a:lvl9pPr marL="0" lvl="8" indent="0" algn="l">
              <a:lnSpc>
                <a:spcPct val="100000"/>
              </a:lnSpc>
              <a:spcBef>
                <a:spcPts val="0"/>
              </a:spcBef>
              <a:spcAft>
                <a:spcPts val="0"/>
              </a:spcAft>
              <a:buClr>
                <a:srgbClr val="EEEEEE"/>
              </a:buClr>
              <a:buSzPts val="1400"/>
              <a:buFont typeface="Arial"/>
              <a:buNone/>
              <a:defRPr>
                <a:solidFill>
                  <a:srgbClr val="EEEEEE"/>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9"/>
        <p:cNvGrpSpPr/>
        <p:nvPr/>
      </p:nvGrpSpPr>
      <p:grpSpPr>
        <a:xfrm>
          <a:off x="0" y="0"/>
          <a:ext cx="0" cy="0"/>
          <a:chOff x="0" y="0"/>
          <a:chExt cx="0" cy="0"/>
        </a:xfrm>
      </p:grpSpPr>
      <p:sp>
        <p:nvSpPr>
          <p:cNvPr id="200" name="Google Shape;200;p35"/>
          <p:cNvSpPr txBox="1">
            <a:spLocks noGrp="1"/>
          </p:cNvSpPr>
          <p:nvPr>
            <p:ph type="body" idx="1"/>
          </p:nvPr>
        </p:nvSpPr>
        <p:spPr>
          <a:xfrm>
            <a:off x="311700" y="5640766"/>
            <a:ext cx="5998800" cy="806700"/>
          </a:xfrm>
          <a:prstGeom prst="rect">
            <a:avLst/>
          </a:prstGeom>
          <a:noFill/>
          <a:ln>
            <a:noFill/>
          </a:ln>
        </p:spPr>
        <p:txBody>
          <a:bodyPr spcFirstLastPara="1" wrap="square" lIns="91425" tIns="91425" rIns="91425" bIns="91425" anchor="ctr" anchorCtr="0"/>
          <a:lstStyle>
            <a:lvl1pPr marL="457200" lvl="0" indent="-228600" algn="l">
              <a:lnSpc>
                <a:spcPct val="100000"/>
              </a:lnSpc>
              <a:spcBef>
                <a:spcPts val="0"/>
              </a:spcBef>
              <a:spcAft>
                <a:spcPts val="0"/>
              </a:spcAft>
              <a:buSzPts val="1800"/>
              <a:buFont typeface="Arial"/>
              <a:buNone/>
              <a:defRPr/>
            </a:lvl1pPr>
            <a:lvl2pPr marL="914400" lvl="1" indent="-228600" algn="l">
              <a:lnSpc>
                <a:spcPct val="115000"/>
              </a:lnSpc>
              <a:spcBef>
                <a:spcPts val="0"/>
              </a:spcBef>
              <a:spcAft>
                <a:spcPts val="0"/>
              </a:spcAft>
              <a:buSzPts val="1800"/>
              <a:buNone/>
              <a:defRPr/>
            </a:lvl2pPr>
            <a:lvl3pPr marL="1371600" lvl="2" indent="-228600" algn="l">
              <a:lnSpc>
                <a:spcPct val="115000"/>
              </a:lnSpc>
              <a:spcBef>
                <a:spcPts val="1600"/>
              </a:spcBef>
              <a:spcAft>
                <a:spcPts val="0"/>
              </a:spcAft>
              <a:buSzPts val="1800"/>
              <a:buNone/>
              <a:defRPr/>
            </a:lvl3pPr>
            <a:lvl4pPr marL="1828800" lvl="3" indent="-228600" algn="l">
              <a:lnSpc>
                <a:spcPct val="115000"/>
              </a:lnSpc>
              <a:spcBef>
                <a:spcPts val="1600"/>
              </a:spcBef>
              <a:spcAft>
                <a:spcPts val="0"/>
              </a:spcAft>
              <a:buSzPts val="1800"/>
              <a:buNone/>
              <a:defRPr/>
            </a:lvl4pPr>
            <a:lvl5pPr marL="2286000" lvl="4" indent="-228600" algn="l">
              <a:lnSpc>
                <a:spcPct val="115000"/>
              </a:lnSpc>
              <a:spcBef>
                <a:spcPts val="1600"/>
              </a:spcBef>
              <a:spcAft>
                <a:spcPts val="0"/>
              </a:spcAft>
              <a:buSzPts val="1800"/>
              <a:buNone/>
              <a:defRPr/>
            </a:lvl5pPr>
            <a:lvl6pPr marL="2743200" lvl="5" indent="-228600" algn="l">
              <a:lnSpc>
                <a:spcPct val="115000"/>
              </a:lnSpc>
              <a:spcBef>
                <a:spcPts val="1600"/>
              </a:spcBef>
              <a:spcAft>
                <a:spcPts val="0"/>
              </a:spcAft>
              <a:buSzPts val="1800"/>
              <a:buNone/>
              <a:defRPr/>
            </a:lvl6pPr>
            <a:lvl7pPr marL="3200400" lvl="6" indent="-228600" algn="l">
              <a:lnSpc>
                <a:spcPct val="115000"/>
              </a:lnSpc>
              <a:spcBef>
                <a:spcPts val="1600"/>
              </a:spcBef>
              <a:spcAft>
                <a:spcPts val="0"/>
              </a:spcAft>
              <a:buSzPts val="1800"/>
              <a:buNone/>
              <a:defRPr/>
            </a:lvl7pPr>
            <a:lvl8pPr marL="3657600" lvl="7" indent="-228600" algn="l">
              <a:lnSpc>
                <a:spcPct val="115000"/>
              </a:lnSpc>
              <a:spcBef>
                <a:spcPts val="1600"/>
              </a:spcBef>
              <a:spcAft>
                <a:spcPts val="0"/>
              </a:spcAft>
              <a:buSzPts val="1800"/>
              <a:buNone/>
              <a:defRPr/>
            </a:lvl8pPr>
            <a:lvl9pPr marL="4114800" lvl="8" indent="-228600" algn="l">
              <a:lnSpc>
                <a:spcPct val="115000"/>
              </a:lnSpc>
              <a:spcBef>
                <a:spcPts val="1600"/>
              </a:spcBef>
              <a:spcAft>
                <a:spcPts val="1600"/>
              </a:spcAft>
              <a:buSzPts val="1800"/>
              <a:buNone/>
              <a:defRPr/>
            </a:lvl9pPr>
          </a:lstStyle>
          <a:p>
            <a:endParaRPr/>
          </a:p>
        </p:txBody>
      </p:sp>
      <p:sp>
        <p:nvSpPr>
          <p:cNvPr id="201" name="Google Shape;201;p35"/>
          <p:cNvSpPr txBox="1">
            <a:spLocks noGrp="1"/>
          </p:cNvSpPr>
          <p:nvPr>
            <p:ph type="sldNum" idx="12"/>
          </p:nvPr>
        </p:nvSpPr>
        <p:spPr>
          <a:xfrm>
            <a:off x="8472457" y="6217622"/>
            <a:ext cx="548700" cy="5247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EEEEEE"/>
              </a:buClr>
              <a:buSzPts val="1400"/>
              <a:buFont typeface="Arial"/>
              <a:buNone/>
              <a:defRPr>
                <a:solidFill>
                  <a:srgbClr val="EEEEEE"/>
                </a:solidFill>
              </a:defRPr>
            </a:lvl1pPr>
            <a:lvl2pPr marL="0" lvl="1" indent="0" algn="l">
              <a:lnSpc>
                <a:spcPct val="100000"/>
              </a:lnSpc>
              <a:spcBef>
                <a:spcPts val="0"/>
              </a:spcBef>
              <a:spcAft>
                <a:spcPts val="0"/>
              </a:spcAft>
              <a:buClr>
                <a:srgbClr val="EEEEEE"/>
              </a:buClr>
              <a:buSzPts val="1400"/>
              <a:buFont typeface="Arial"/>
              <a:buNone/>
              <a:defRPr>
                <a:solidFill>
                  <a:srgbClr val="EEEEEE"/>
                </a:solidFill>
              </a:defRPr>
            </a:lvl2pPr>
            <a:lvl3pPr marL="0" lvl="2" indent="0" algn="l">
              <a:lnSpc>
                <a:spcPct val="100000"/>
              </a:lnSpc>
              <a:spcBef>
                <a:spcPts val="0"/>
              </a:spcBef>
              <a:spcAft>
                <a:spcPts val="0"/>
              </a:spcAft>
              <a:buClr>
                <a:srgbClr val="EEEEEE"/>
              </a:buClr>
              <a:buSzPts val="1400"/>
              <a:buFont typeface="Arial"/>
              <a:buNone/>
              <a:defRPr>
                <a:solidFill>
                  <a:srgbClr val="EEEEEE"/>
                </a:solidFill>
              </a:defRPr>
            </a:lvl3pPr>
            <a:lvl4pPr marL="0" lvl="3" indent="0" algn="l">
              <a:lnSpc>
                <a:spcPct val="100000"/>
              </a:lnSpc>
              <a:spcBef>
                <a:spcPts val="0"/>
              </a:spcBef>
              <a:spcAft>
                <a:spcPts val="0"/>
              </a:spcAft>
              <a:buClr>
                <a:srgbClr val="EEEEEE"/>
              </a:buClr>
              <a:buSzPts val="1400"/>
              <a:buFont typeface="Arial"/>
              <a:buNone/>
              <a:defRPr>
                <a:solidFill>
                  <a:srgbClr val="EEEEEE"/>
                </a:solidFill>
              </a:defRPr>
            </a:lvl4pPr>
            <a:lvl5pPr marL="0" lvl="4" indent="0" algn="l">
              <a:lnSpc>
                <a:spcPct val="100000"/>
              </a:lnSpc>
              <a:spcBef>
                <a:spcPts val="0"/>
              </a:spcBef>
              <a:spcAft>
                <a:spcPts val="0"/>
              </a:spcAft>
              <a:buClr>
                <a:srgbClr val="EEEEEE"/>
              </a:buClr>
              <a:buSzPts val="1400"/>
              <a:buFont typeface="Arial"/>
              <a:buNone/>
              <a:defRPr>
                <a:solidFill>
                  <a:srgbClr val="EEEEEE"/>
                </a:solidFill>
              </a:defRPr>
            </a:lvl5pPr>
            <a:lvl6pPr marL="0" lvl="5" indent="0" algn="l">
              <a:lnSpc>
                <a:spcPct val="100000"/>
              </a:lnSpc>
              <a:spcBef>
                <a:spcPts val="0"/>
              </a:spcBef>
              <a:spcAft>
                <a:spcPts val="0"/>
              </a:spcAft>
              <a:buClr>
                <a:srgbClr val="EEEEEE"/>
              </a:buClr>
              <a:buSzPts val="1400"/>
              <a:buFont typeface="Arial"/>
              <a:buNone/>
              <a:defRPr>
                <a:solidFill>
                  <a:srgbClr val="EEEEEE"/>
                </a:solidFill>
              </a:defRPr>
            </a:lvl6pPr>
            <a:lvl7pPr marL="0" lvl="6" indent="0" algn="l">
              <a:lnSpc>
                <a:spcPct val="100000"/>
              </a:lnSpc>
              <a:spcBef>
                <a:spcPts val="0"/>
              </a:spcBef>
              <a:spcAft>
                <a:spcPts val="0"/>
              </a:spcAft>
              <a:buClr>
                <a:srgbClr val="EEEEEE"/>
              </a:buClr>
              <a:buSzPts val="1400"/>
              <a:buFont typeface="Arial"/>
              <a:buNone/>
              <a:defRPr>
                <a:solidFill>
                  <a:srgbClr val="EEEEEE"/>
                </a:solidFill>
              </a:defRPr>
            </a:lvl7pPr>
            <a:lvl8pPr marL="0" lvl="7" indent="0" algn="l">
              <a:lnSpc>
                <a:spcPct val="100000"/>
              </a:lnSpc>
              <a:spcBef>
                <a:spcPts val="0"/>
              </a:spcBef>
              <a:spcAft>
                <a:spcPts val="0"/>
              </a:spcAft>
              <a:buClr>
                <a:srgbClr val="EEEEEE"/>
              </a:buClr>
              <a:buSzPts val="1400"/>
              <a:buFont typeface="Arial"/>
              <a:buNone/>
              <a:defRPr>
                <a:solidFill>
                  <a:srgbClr val="EEEEEE"/>
                </a:solidFill>
              </a:defRPr>
            </a:lvl8pPr>
            <a:lvl9pPr marL="0" lvl="8" indent="0" algn="l">
              <a:lnSpc>
                <a:spcPct val="100000"/>
              </a:lnSpc>
              <a:spcBef>
                <a:spcPts val="0"/>
              </a:spcBef>
              <a:spcAft>
                <a:spcPts val="0"/>
              </a:spcAft>
              <a:buClr>
                <a:srgbClr val="EEEEEE"/>
              </a:buClr>
              <a:buSzPts val="1400"/>
              <a:buFont typeface="Arial"/>
              <a:buNone/>
              <a:defRPr>
                <a:solidFill>
                  <a:srgbClr val="EEEEEE"/>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sp>
        <p:nvSpPr>
          <p:cNvPr id="203" name="Google Shape;203;p36"/>
          <p:cNvSpPr txBox="1">
            <a:spLocks noGrp="1"/>
          </p:cNvSpPr>
          <p:nvPr>
            <p:ph type="title"/>
          </p:nvPr>
        </p:nvSpPr>
        <p:spPr>
          <a:xfrm>
            <a:off x="311700" y="1474833"/>
            <a:ext cx="8520600" cy="26181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9000"/>
              <a:buFont typeface="Arial"/>
              <a:buNone/>
              <a:defRPr sz="9000"/>
            </a:lvl1pPr>
            <a:lvl2pPr lvl="1" algn="ctr">
              <a:spcBef>
                <a:spcPts val="0"/>
              </a:spcBef>
              <a:spcAft>
                <a:spcPts val="0"/>
              </a:spcAft>
              <a:buSzPts val="9000"/>
              <a:buNone/>
              <a:defRPr sz="9000"/>
            </a:lvl2pPr>
            <a:lvl3pPr lvl="2" algn="ctr">
              <a:spcBef>
                <a:spcPts val="0"/>
              </a:spcBef>
              <a:spcAft>
                <a:spcPts val="0"/>
              </a:spcAft>
              <a:buSzPts val="9000"/>
              <a:buNone/>
              <a:defRPr sz="9000"/>
            </a:lvl3pPr>
            <a:lvl4pPr lvl="3" algn="ctr">
              <a:spcBef>
                <a:spcPts val="0"/>
              </a:spcBef>
              <a:spcAft>
                <a:spcPts val="0"/>
              </a:spcAft>
              <a:buSzPts val="9000"/>
              <a:buNone/>
              <a:defRPr sz="9000"/>
            </a:lvl4pPr>
            <a:lvl5pPr lvl="4" algn="ctr">
              <a:spcBef>
                <a:spcPts val="0"/>
              </a:spcBef>
              <a:spcAft>
                <a:spcPts val="0"/>
              </a:spcAft>
              <a:buSzPts val="9000"/>
              <a:buNone/>
              <a:defRPr sz="9000"/>
            </a:lvl5pPr>
            <a:lvl6pPr lvl="5" algn="ctr">
              <a:spcBef>
                <a:spcPts val="0"/>
              </a:spcBef>
              <a:spcAft>
                <a:spcPts val="0"/>
              </a:spcAft>
              <a:buSzPts val="9000"/>
              <a:buNone/>
              <a:defRPr sz="9000"/>
            </a:lvl6pPr>
            <a:lvl7pPr lvl="6" algn="ctr">
              <a:spcBef>
                <a:spcPts val="0"/>
              </a:spcBef>
              <a:spcAft>
                <a:spcPts val="0"/>
              </a:spcAft>
              <a:buSzPts val="9000"/>
              <a:buNone/>
              <a:defRPr sz="9000"/>
            </a:lvl7pPr>
            <a:lvl8pPr lvl="7" algn="ctr">
              <a:spcBef>
                <a:spcPts val="0"/>
              </a:spcBef>
              <a:spcAft>
                <a:spcPts val="0"/>
              </a:spcAft>
              <a:buSzPts val="9000"/>
              <a:buNone/>
              <a:defRPr sz="9000"/>
            </a:lvl8pPr>
            <a:lvl9pPr lvl="8" algn="ctr">
              <a:spcBef>
                <a:spcPts val="0"/>
              </a:spcBef>
              <a:spcAft>
                <a:spcPts val="0"/>
              </a:spcAft>
              <a:buSzPts val="9000"/>
              <a:buNone/>
              <a:defRPr sz="9000"/>
            </a:lvl9pPr>
          </a:lstStyle>
          <a:p>
            <a:endParaRPr/>
          </a:p>
        </p:txBody>
      </p:sp>
      <p:sp>
        <p:nvSpPr>
          <p:cNvPr id="204" name="Google Shape;204;p36"/>
          <p:cNvSpPr txBox="1">
            <a:spLocks noGrp="1"/>
          </p:cNvSpPr>
          <p:nvPr>
            <p:ph type="body" idx="1"/>
          </p:nvPr>
        </p:nvSpPr>
        <p:spPr>
          <a:xfrm>
            <a:off x="311700" y="4202966"/>
            <a:ext cx="8520600" cy="1734300"/>
          </a:xfrm>
          <a:prstGeom prst="rect">
            <a:avLst/>
          </a:prstGeom>
          <a:noFill/>
          <a:ln>
            <a:noFill/>
          </a:ln>
        </p:spPr>
        <p:txBody>
          <a:bodyPr spcFirstLastPara="1" wrap="square" lIns="91425" tIns="91425" rIns="91425" bIns="91425" anchor="t" anchorCtr="0"/>
          <a:lstStyle>
            <a:lvl1pPr marL="457200" lvl="0" indent="-228600" algn="ctr">
              <a:lnSpc>
                <a:spcPct val="115000"/>
              </a:lnSpc>
              <a:spcBef>
                <a:spcPts val="0"/>
              </a:spcBef>
              <a:spcAft>
                <a:spcPts val="0"/>
              </a:spcAft>
              <a:buSzPts val="1800"/>
              <a:buFont typeface="Arial"/>
              <a:buNone/>
              <a:defRPr/>
            </a:lvl1pPr>
            <a:lvl2pPr marL="914400" lvl="1" indent="-228600" algn="ctr">
              <a:lnSpc>
                <a:spcPct val="115000"/>
              </a:lnSpc>
              <a:spcBef>
                <a:spcPts val="1600"/>
              </a:spcBef>
              <a:spcAft>
                <a:spcPts val="0"/>
              </a:spcAft>
              <a:buSzPts val="1050"/>
              <a:buFont typeface="Arial"/>
              <a:buNone/>
              <a:defRPr/>
            </a:lvl2pPr>
            <a:lvl3pPr marL="1371600" lvl="2" indent="-228600" algn="ctr">
              <a:lnSpc>
                <a:spcPct val="115000"/>
              </a:lnSpc>
              <a:spcBef>
                <a:spcPts val="1600"/>
              </a:spcBef>
              <a:spcAft>
                <a:spcPts val="0"/>
              </a:spcAft>
              <a:buSzPts val="1050"/>
              <a:buFont typeface="Arial"/>
              <a:buNone/>
              <a:defRPr/>
            </a:lvl3pPr>
            <a:lvl4pPr marL="1828800" lvl="3" indent="-228600" algn="ctr">
              <a:lnSpc>
                <a:spcPct val="115000"/>
              </a:lnSpc>
              <a:spcBef>
                <a:spcPts val="1600"/>
              </a:spcBef>
              <a:spcAft>
                <a:spcPts val="0"/>
              </a:spcAft>
              <a:buSzPts val="1050"/>
              <a:buFont typeface="Arial"/>
              <a:buNone/>
              <a:defRPr/>
            </a:lvl4pPr>
            <a:lvl5pPr marL="2286000" lvl="4" indent="-228600" algn="ctr">
              <a:lnSpc>
                <a:spcPct val="115000"/>
              </a:lnSpc>
              <a:spcBef>
                <a:spcPts val="1600"/>
              </a:spcBef>
              <a:spcAft>
                <a:spcPts val="0"/>
              </a:spcAft>
              <a:buSzPts val="1050"/>
              <a:buFont typeface="Arial"/>
              <a:buNone/>
              <a:defRPr/>
            </a:lvl5pPr>
            <a:lvl6pPr marL="2743200" lvl="5" indent="-228600" algn="ctr">
              <a:lnSpc>
                <a:spcPct val="115000"/>
              </a:lnSpc>
              <a:spcBef>
                <a:spcPts val="1600"/>
              </a:spcBef>
              <a:spcAft>
                <a:spcPts val="0"/>
              </a:spcAft>
              <a:buSzPts val="1050"/>
              <a:buFont typeface="Arial"/>
              <a:buNone/>
              <a:defRPr/>
            </a:lvl6pPr>
            <a:lvl7pPr marL="3200400" lvl="6" indent="-228600" algn="ctr">
              <a:lnSpc>
                <a:spcPct val="115000"/>
              </a:lnSpc>
              <a:spcBef>
                <a:spcPts val="1600"/>
              </a:spcBef>
              <a:spcAft>
                <a:spcPts val="0"/>
              </a:spcAft>
              <a:buSzPts val="1050"/>
              <a:buFont typeface="Arial"/>
              <a:buNone/>
              <a:defRPr/>
            </a:lvl7pPr>
            <a:lvl8pPr marL="3657600" lvl="7" indent="-228600" algn="ctr">
              <a:lnSpc>
                <a:spcPct val="115000"/>
              </a:lnSpc>
              <a:spcBef>
                <a:spcPts val="1600"/>
              </a:spcBef>
              <a:spcAft>
                <a:spcPts val="0"/>
              </a:spcAft>
              <a:buSzPts val="1050"/>
              <a:buFont typeface="Arial"/>
              <a:buNone/>
              <a:defRPr/>
            </a:lvl8pPr>
            <a:lvl9pPr marL="4114800" lvl="8" indent="-228600" algn="ctr">
              <a:lnSpc>
                <a:spcPct val="115000"/>
              </a:lnSpc>
              <a:spcBef>
                <a:spcPts val="1600"/>
              </a:spcBef>
              <a:spcAft>
                <a:spcPts val="1600"/>
              </a:spcAft>
              <a:buSzPts val="1050"/>
              <a:buFont typeface="Arial"/>
              <a:buNone/>
              <a:defRPr/>
            </a:lvl9pPr>
          </a:lstStyle>
          <a:p>
            <a:endParaRPr/>
          </a:p>
        </p:txBody>
      </p:sp>
      <p:sp>
        <p:nvSpPr>
          <p:cNvPr id="205" name="Google Shape;205;p36"/>
          <p:cNvSpPr txBox="1">
            <a:spLocks noGrp="1"/>
          </p:cNvSpPr>
          <p:nvPr>
            <p:ph type="sldNum" idx="12"/>
          </p:nvPr>
        </p:nvSpPr>
        <p:spPr>
          <a:xfrm>
            <a:off x="8472457" y="6217622"/>
            <a:ext cx="548700" cy="5247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EEEEEE"/>
              </a:buClr>
              <a:buSzPts val="1400"/>
              <a:buFont typeface="Arial"/>
              <a:buNone/>
              <a:defRPr>
                <a:solidFill>
                  <a:srgbClr val="EEEEEE"/>
                </a:solidFill>
              </a:defRPr>
            </a:lvl1pPr>
            <a:lvl2pPr marL="0" lvl="1" indent="0" algn="l">
              <a:lnSpc>
                <a:spcPct val="100000"/>
              </a:lnSpc>
              <a:spcBef>
                <a:spcPts val="0"/>
              </a:spcBef>
              <a:spcAft>
                <a:spcPts val="0"/>
              </a:spcAft>
              <a:buClr>
                <a:srgbClr val="EEEEEE"/>
              </a:buClr>
              <a:buSzPts val="1400"/>
              <a:buFont typeface="Arial"/>
              <a:buNone/>
              <a:defRPr>
                <a:solidFill>
                  <a:srgbClr val="EEEEEE"/>
                </a:solidFill>
              </a:defRPr>
            </a:lvl2pPr>
            <a:lvl3pPr marL="0" lvl="2" indent="0" algn="l">
              <a:lnSpc>
                <a:spcPct val="100000"/>
              </a:lnSpc>
              <a:spcBef>
                <a:spcPts val="0"/>
              </a:spcBef>
              <a:spcAft>
                <a:spcPts val="0"/>
              </a:spcAft>
              <a:buClr>
                <a:srgbClr val="EEEEEE"/>
              </a:buClr>
              <a:buSzPts val="1400"/>
              <a:buFont typeface="Arial"/>
              <a:buNone/>
              <a:defRPr>
                <a:solidFill>
                  <a:srgbClr val="EEEEEE"/>
                </a:solidFill>
              </a:defRPr>
            </a:lvl3pPr>
            <a:lvl4pPr marL="0" lvl="3" indent="0" algn="l">
              <a:lnSpc>
                <a:spcPct val="100000"/>
              </a:lnSpc>
              <a:spcBef>
                <a:spcPts val="0"/>
              </a:spcBef>
              <a:spcAft>
                <a:spcPts val="0"/>
              </a:spcAft>
              <a:buClr>
                <a:srgbClr val="EEEEEE"/>
              </a:buClr>
              <a:buSzPts val="1400"/>
              <a:buFont typeface="Arial"/>
              <a:buNone/>
              <a:defRPr>
                <a:solidFill>
                  <a:srgbClr val="EEEEEE"/>
                </a:solidFill>
              </a:defRPr>
            </a:lvl4pPr>
            <a:lvl5pPr marL="0" lvl="4" indent="0" algn="l">
              <a:lnSpc>
                <a:spcPct val="100000"/>
              </a:lnSpc>
              <a:spcBef>
                <a:spcPts val="0"/>
              </a:spcBef>
              <a:spcAft>
                <a:spcPts val="0"/>
              </a:spcAft>
              <a:buClr>
                <a:srgbClr val="EEEEEE"/>
              </a:buClr>
              <a:buSzPts val="1400"/>
              <a:buFont typeface="Arial"/>
              <a:buNone/>
              <a:defRPr>
                <a:solidFill>
                  <a:srgbClr val="EEEEEE"/>
                </a:solidFill>
              </a:defRPr>
            </a:lvl5pPr>
            <a:lvl6pPr marL="0" lvl="5" indent="0" algn="l">
              <a:lnSpc>
                <a:spcPct val="100000"/>
              </a:lnSpc>
              <a:spcBef>
                <a:spcPts val="0"/>
              </a:spcBef>
              <a:spcAft>
                <a:spcPts val="0"/>
              </a:spcAft>
              <a:buClr>
                <a:srgbClr val="EEEEEE"/>
              </a:buClr>
              <a:buSzPts val="1400"/>
              <a:buFont typeface="Arial"/>
              <a:buNone/>
              <a:defRPr>
                <a:solidFill>
                  <a:srgbClr val="EEEEEE"/>
                </a:solidFill>
              </a:defRPr>
            </a:lvl6pPr>
            <a:lvl7pPr marL="0" lvl="6" indent="0" algn="l">
              <a:lnSpc>
                <a:spcPct val="100000"/>
              </a:lnSpc>
              <a:spcBef>
                <a:spcPts val="0"/>
              </a:spcBef>
              <a:spcAft>
                <a:spcPts val="0"/>
              </a:spcAft>
              <a:buClr>
                <a:srgbClr val="EEEEEE"/>
              </a:buClr>
              <a:buSzPts val="1400"/>
              <a:buFont typeface="Arial"/>
              <a:buNone/>
              <a:defRPr>
                <a:solidFill>
                  <a:srgbClr val="EEEEEE"/>
                </a:solidFill>
              </a:defRPr>
            </a:lvl7pPr>
            <a:lvl8pPr marL="0" lvl="7" indent="0" algn="l">
              <a:lnSpc>
                <a:spcPct val="100000"/>
              </a:lnSpc>
              <a:spcBef>
                <a:spcPts val="0"/>
              </a:spcBef>
              <a:spcAft>
                <a:spcPts val="0"/>
              </a:spcAft>
              <a:buClr>
                <a:srgbClr val="EEEEEE"/>
              </a:buClr>
              <a:buSzPts val="1400"/>
              <a:buFont typeface="Arial"/>
              <a:buNone/>
              <a:defRPr>
                <a:solidFill>
                  <a:srgbClr val="EEEEEE"/>
                </a:solidFill>
              </a:defRPr>
            </a:lvl8pPr>
            <a:lvl9pPr marL="0" lvl="8" indent="0" algn="l">
              <a:lnSpc>
                <a:spcPct val="100000"/>
              </a:lnSpc>
              <a:spcBef>
                <a:spcPts val="0"/>
              </a:spcBef>
              <a:spcAft>
                <a:spcPts val="0"/>
              </a:spcAft>
              <a:buClr>
                <a:srgbClr val="EEEEEE"/>
              </a:buClr>
              <a:buSzPts val="1400"/>
              <a:buFont typeface="Arial"/>
              <a:buNone/>
              <a:defRPr>
                <a:solidFill>
                  <a:srgbClr val="EEEEEE"/>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with Division and graphic">
    <p:spTree>
      <p:nvGrpSpPr>
        <p:cNvPr id="1" name=""/>
        <p:cNvGrpSpPr/>
        <p:nvPr/>
      </p:nvGrpSpPr>
      <p:grpSpPr>
        <a:xfrm>
          <a:off x="0" y="0"/>
          <a:ext cx="0" cy="0"/>
          <a:chOff x="0" y="0"/>
          <a:chExt cx="0" cy="0"/>
        </a:xfrm>
      </p:grpSpPr>
      <p:pic>
        <p:nvPicPr>
          <p:cNvPr id="4" name="Picture 3" descr="030767 PPT 2017_4x3_orbits title_2400x1800.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457200" y="2035048"/>
            <a:ext cx="8229600" cy="2440603"/>
          </a:xfrm>
          <a:prstGeom prst="rect">
            <a:avLst/>
          </a:prstGeom>
        </p:spPr>
        <p:txBody>
          <a:bodyPr/>
          <a:lstStyle>
            <a:lvl1pPr>
              <a:defRPr sz="4400">
                <a:latin typeface="Trebuchet MS" panose="020B0603020202020204" pitchFamily="34" charset="0"/>
              </a:defRPr>
            </a:lvl1pPr>
          </a:lstStyle>
          <a:p>
            <a:r>
              <a:rPr lang="en-US"/>
              <a:t>Click to edit Master title style</a:t>
            </a:r>
            <a:endParaRPr lang="en-US" dirty="0"/>
          </a:p>
        </p:txBody>
      </p:sp>
      <p:sp>
        <p:nvSpPr>
          <p:cNvPr id="3" name="Text Placeholder 2"/>
          <p:cNvSpPr>
            <a:spLocks noGrp="1"/>
          </p:cNvSpPr>
          <p:nvPr>
            <p:ph type="body" sz="quarter" idx="10"/>
          </p:nvPr>
        </p:nvSpPr>
        <p:spPr>
          <a:xfrm>
            <a:off x="0" y="1019707"/>
            <a:ext cx="9144000" cy="492323"/>
          </a:xfrm>
          <a:prstGeom prst="rect">
            <a:avLst/>
          </a:prstGeom>
        </p:spPr>
        <p:txBody>
          <a:bodyPr vert="horz"/>
          <a:lstStyle>
            <a:lvl1pPr marL="0" indent="0" algn="ctr">
              <a:buFontTx/>
              <a:buNone/>
              <a:defRPr sz="2200" cap="all">
                <a:solidFill>
                  <a:srgbClr val="3A85B3"/>
                </a:solidFill>
                <a:latin typeface="Tw Cen MT"/>
              </a:defRPr>
            </a:lvl1pPr>
            <a:lvl2pPr marL="457200" indent="0" algn="ctr">
              <a:buFontTx/>
              <a:buNone/>
              <a:defRPr sz="2200" cap="all">
                <a:solidFill>
                  <a:srgbClr val="3A85B3"/>
                </a:solidFill>
                <a:latin typeface="Tw Cen MT"/>
              </a:defRPr>
            </a:lvl2pPr>
            <a:lvl3pPr marL="914400" indent="0" algn="ctr">
              <a:buFontTx/>
              <a:buNone/>
              <a:defRPr sz="2200" cap="all">
                <a:solidFill>
                  <a:srgbClr val="3A85B3"/>
                </a:solidFill>
                <a:latin typeface="Tw Cen MT"/>
              </a:defRPr>
            </a:lvl3pPr>
            <a:lvl4pPr marL="1371600" indent="0" algn="ctr">
              <a:buFontTx/>
              <a:buNone/>
              <a:defRPr sz="2200" cap="all">
                <a:solidFill>
                  <a:srgbClr val="3A85B3"/>
                </a:solidFill>
                <a:latin typeface="Tw Cen MT"/>
              </a:defRPr>
            </a:lvl4pPr>
            <a:lvl5pPr marL="1828800" indent="0" algn="ctr">
              <a:buFontTx/>
              <a:buNone/>
              <a:defRPr sz="2200" cap="all">
                <a:solidFill>
                  <a:srgbClr val="3A85B3"/>
                </a:solidFill>
                <a:latin typeface="Tw Cen MT"/>
              </a:defRPr>
            </a:lvl5pPr>
          </a:lstStyle>
          <a:p>
            <a:pPr lvl="0"/>
            <a:r>
              <a:rPr lang="en-US"/>
              <a:t>Edit Master text styles</a:t>
            </a:r>
          </a:p>
        </p:txBody>
      </p:sp>
    </p:spTree>
    <p:extLst>
      <p:ext uri="{BB962C8B-B14F-4D97-AF65-F5344CB8AC3E}">
        <p14:creationId xmlns:p14="http://schemas.microsoft.com/office/powerpoint/2010/main" val="2554495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5"/>
          <p:cNvSpPr>
            <a:spLocks noGrp="1"/>
          </p:cNvSpPr>
          <p:nvPr>
            <p:ph sz="quarter" idx="10"/>
          </p:nvPr>
        </p:nvSpPr>
        <p:spPr>
          <a:xfrm>
            <a:off x="345859" y="1504603"/>
            <a:ext cx="8459369" cy="4231687"/>
          </a:xfrm>
          <a:prstGeom prst="rect">
            <a:avLst/>
          </a:prstGeom>
        </p:spPr>
        <p:txBody>
          <a:bodyPr vert="horz"/>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2145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3" name="Google Shape;23;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4" name="Google Shape;24;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solidFill>
                  <a:srgbClr val="888888"/>
                </a:solidFill>
              </a:defRPr>
            </a:lvl1pPr>
            <a:lvl2pPr marL="0" lvl="1" indent="0" algn="r">
              <a:lnSpc>
                <a:spcPct val="100000"/>
              </a:lnSpc>
              <a:spcBef>
                <a:spcPts val="0"/>
              </a:spcBef>
              <a:spcAft>
                <a:spcPts val="0"/>
              </a:spcAft>
              <a:buClr>
                <a:srgbClr val="888888"/>
              </a:buClr>
              <a:buSzPts val="1200"/>
              <a:buFont typeface="Arial"/>
              <a:buNone/>
              <a:defRPr>
                <a:solidFill>
                  <a:srgbClr val="888888"/>
                </a:solidFill>
              </a:defRPr>
            </a:lvl2pPr>
            <a:lvl3pPr marL="0" lvl="2" indent="0" algn="r">
              <a:lnSpc>
                <a:spcPct val="100000"/>
              </a:lnSpc>
              <a:spcBef>
                <a:spcPts val="0"/>
              </a:spcBef>
              <a:spcAft>
                <a:spcPts val="0"/>
              </a:spcAft>
              <a:buClr>
                <a:srgbClr val="888888"/>
              </a:buClr>
              <a:buSzPts val="1200"/>
              <a:buFont typeface="Arial"/>
              <a:buNone/>
              <a:defRPr>
                <a:solidFill>
                  <a:srgbClr val="888888"/>
                </a:solidFill>
              </a:defRPr>
            </a:lvl3pPr>
            <a:lvl4pPr marL="0" lvl="3" indent="0" algn="r">
              <a:lnSpc>
                <a:spcPct val="100000"/>
              </a:lnSpc>
              <a:spcBef>
                <a:spcPts val="0"/>
              </a:spcBef>
              <a:spcAft>
                <a:spcPts val="0"/>
              </a:spcAft>
              <a:buClr>
                <a:srgbClr val="888888"/>
              </a:buClr>
              <a:buSzPts val="1200"/>
              <a:buFont typeface="Arial"/>
              <a:buNone/>
              <a:defRPr>
                <a:solidFill>
                  <a:srgbClr val="888888"/>
                </a:solidFill>
              </a:defRPr>
            </a:lvl4pPr>
            <a:lvl5pPr marL="0" lvl="4" indent="0" algn="r">
              <a:lnSpc>
                <a:spcPct val="100000"/>
              </a:lnSpc>
              <a:spcBef>
                <a:spcPts val="0"/>
              </a:spcBef>
              <a:spcAft>
                <a:spcPts val="0"/>
              </a:spcAft>
              <a:buClr>
                <a:srgbClr val="888888"/>
              </a:buClr>
              <a:buSzPts val="1200"/>
              <a:buFont typeface="Arial"/>
              <a:buNone/>
              <a:defRPr>
                <a:solidFill>
                  <a:srgbClr val="888888"/>
                </a:solidFill>
              </a:defRPr>
            </a:lvl5pPr>
            <a:lvl6pPr marL="0" lvl="5" indent="0" algn="r">
              <a:lnSpc>
                <a:spcPct val="100000"/>
              </a:lnSpc>
              <a:spcBef>
                <a:spcPts val="0"/>
              </a:spcBef>
              <a:spcAft>
                <a:spcPts val="0"/>
              </a:spcAft>
              <a:buClr>
                <a:srgbClr val="888888"/>
              </a:buClr>
              <a:buSzPts val="1200"/>
              <a:buFont typeface="Arial"/>
              <a:buNone/>
              <a:defRPr>
                <a:solidFill>
                  <a:srgbClr val="888888"/>
                </a:solidFill>
              </a:defRPr>
            </a:lvl6pPr>
            <a:lvl7pPr marL="0" lvl="6" indent="0" algn="r">
              <a:lnSpc>
                <a:spcPct val="100000"/>
              </a:lnSpc>
              <a:spcBef>
                <a:spcPts val="0"/>
              </a:spcBef>
              <a:spcAft>
                <a:spcPts val="0"/>
              </a:spcAft>
              <a:buClr>
                <a:srgbClr val="888888"/>
              </a:buClr>
              <a:buSzPts val="1200"/>
              <a:buFont typeface="Arial"/>
              <a:buNone/>
              <a:defRPr>
                <a:solidFill>
                  <a:srgbClr val="888888"/>
                </a:solidFill>
              </a:defRPr>
            </a:lvl7pPr>
            <a:lvl8pPr marL="0" lvl="7" indent="0" algn="r">
              <a:lnSpc>
                <a:spcPct val="100000"/>
              </a:lnSpc>
              <a:spcBef>
                <a:spcPts val="0"/>
              </a:spcBef>
              <a:spcAft>
                <a:spcPts val="0"/>
              </a:spcAft>
              <a:buClr>
                <a:srgbClr val="888888"/>
              </a:buClr>
              <a:buSzPts val="1200"/>
              <a:buFont typeface="Arial"/>
              <a:buNone/>
              <a:defRPr>
                <a:solidFill>
                  <a:srgbClr val="888888"/>
                </a:solidFill>
              </a:defRPr>
            </a:lvl8pPr>
            <a:lvl9pPr marL="0" lvl="8" indent="0" algn="r">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5"/>
          <p:cNvSpPr>
            <a:spLocks noGrp="1"/>
          </p:cNvSpPr>
          <p:nvPr>
            <p:ph sz="quarter" idx="10"/>
          </p:nvPr>
        </p:nvSpPr>
        <p:spPr>
          <a:xfrm>
            <a:off x="345860" y="1504603"/>
            <a:ext cx="4118076" cy="4231687"/>
          </a:xfrm>
          <a:prstGeom prst="rect">
            <a:avLst/>
          </a:prstGeom>
        </p:spPr>
        <p:txBody>
          <a:bodyPr vert="horz"/>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quarter" idx="11"/>
          </p:nvPr>
        </p:nvSpPr>
        <p:spPr>
          <a:xfrm>
            <a:off x="4696691" y="1504603"/>
            <a:ext cx="4108537" cy="4231687"/>
          </a:xfrm>
          <a:prstGeom prst="rect">
            <a:avLst/>
          </a:prstGeom>
        </p:spPr>
        <p:txBody>
          <a:bodyPr vert="horz"/>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421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no titl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345859" y="440107"/>
            <a:ext cx="8459369" cy="5296184"/>
          </a:xfrm>
          <a:prstGeom prst="rect">
            <a:avLst/>
          </a:prstGeom>
        </p:spPr>
        <p:txBody>
          <a:bodyPr vert="horz"/>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6070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773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A4452A-888C-4D76-B0E6-AF11F2726696}"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CD49C2-3590-4631-9390-57993BE04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840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A4452A-888C-4D76-B0E6-AF11F2726696}"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CD49C2-3590-4631-9390-57993BE04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699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A4452A-888C-4D76-B0E6-AF11F2726696}"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CD49C2-3590-4631-9390-57993BE04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613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A4452A-888C-4D76-B0E6-AF11F2726696}" type="datetimeFigureOut">
              <a:rPr lang="en-US" smtClean="0">
                <a:solidFill>
                  <a:prstClr val="black">
                    <a:tint val="75000"/>
                  </a:prstClr>
                </a:solidFill>
              </a:rPr>
              <a:p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CD49C2-3590-4631-9390-57993BE04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754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A4452A-888C-4D76-B0E6-AF11F2726696}" type="datetimeFigureOut">
              <a:rPr lang="en-US" smtClean="0">
                <a:solidFill>
                  <a:prstClr val="black">
                    <a:tint val="75000"/>
                  </a:prstClr>
                </a:solidFill>
              </a:rPr>
              <a:pPr/>
              <a:t>11/10/2019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CD49C2-3590-4631-9390-57993BE04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445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A4452A-888C-4D76-B0E6-AF11F2726696}" type="datetimeFigureOut">
              <a:rPr lang="en-US" smtClean="0">
                <a:solidFill>
                  <a:prstClr val="black">
                    <a:tint val="75000"/>
                  </a:prstClr>
                </a:solidFill>
              </a:rPr>
              <a:pPr/>
              <a:t>11/10/2019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CD49C2-3590-4631-9390-57993BE04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189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A4452A-888C-4D76-B0E6-AF11F2726696}" type="datetimeFigureOut">
              <a:rPr lang="en-US" smtClean="0">
                <a:solidFill>
                  <a:prstClr val="black">
                    <a:tint val="75000"/>
                  </a:prstClr>
                </a:solidFill>
              </a:rPr>
              <a:pPr/>
              <a:t>11/10/2019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CD49C2-3590-4631-9390-57993BE04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888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5" name="Google Shape;35;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6" name="Google Shape;36;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solidFill>
                  <a:srgbClr val="888888"/>
                </a:solidFill>
              </a:defRPr>
            </a:lvl1pPr>
            <a:lvl2pPr marL="0" lvl="1" indent="0" algn="r">
              <a:lnSpc>
                <a:spcPct val="100000"/>
              </a:lnSpc>
              <a:spcBef>
                <a:spcPts val="0"/>
              </a:spcBef>
              <a:spcAft>
                <a:spcPts val="0"/>
              </a:spcAft>
              <a:buClr>
                <a:srgbClr val="888888"/>
              </a:buClr>
              <a:buSzPts val="1200"/>
              <a:buFont typeface="Arial"/>
              <a:buNone/>
              <a:defRPr>
                <a:solidFill>
                  <a:srgbClr val="888888"/>
                </a:solidFill>
              </a:defRPr>
            </a:lvl2pPr>
            <a:lvl3pPr marL="0" lvl="2" indent="0" algn="r">
              <a:lnSpc>
                <a:spcPct val="100000"/>
              </a:lnSpc>
              <a:spcBef>
                <a:spcPts val="0"/>
              </a:spcBef>
              <a:spcAft>
                <a:spcPts val="0"/>
              </a:spcAft>
              <a:buClr>
                <a:srgbClr val="888888"/>
              </a:buClr>
              <a:buSzPts val="1200"/>
              <a:buFont typeface="Arial"/>
              <a:buNone/>
              <a:defRPr>
                <a:solidFill>
                  <a:srgbClr val="888888"/>
                </a:solidFill>
              </a:defRPr>
            </a:lvl3pPr>
            <a:lvl4pPr marL="0" lvl="3" indent="0" algn="r">
              <a:lnSpc>
                <a:spcPct val="100000"/>
              </a:lnSpc>
              <a:spcBef>
                <a:spcPts val="0"/>
              </a:spcBef>
              <a:spcAft>
                <a:spcPts val="0"/>
              </a:spcAft>
              <a:buClr>
                <a:srgbClr val="888888"/>
              </a:buClr>
              <a:buSzPts val="1200"/>
              <a:buFont typeface="Arial"/>
              <a:buNone/>
              <a:defRPr>
                <a:solidFill>
                  <a:srgbClr val="888888"/>
                </a:solidFill>
              </a:defRPr>
            </a:lvl4pPr>
            <a:lvl5pPr marL="0" lvl="4" indent="0" algn="r">
              <a:lnSpc>
                <a:spcPct val="100000"/>
              </a:lnSpc>
              <a:spcBef>
                <a:spcPts val="0"/>
              </a:spcBef>
              <a:spcAft>
                <a:spcPts val="0"/>
              </a:spcAft>
              <a:buClr>
                <a:srgbClr val="888888"/>
              </a:buClr>
              <a:buSzPts val="1200"/>
              <a:buFont typeface="Arial"/>
              <a:buNone/>
              <a:defRPr>
                <a:solidFill>
                  <a:srgbClr val="888888"/>
                </a:solidFill>
              </a:defRPr>
            </a:lvl5pPr>
            <a:lvl6pPr marL="0" lvl="5" indent="0" algn="r">
              <a:lnSpc>
                <a:spcPct val="100000"/>
              </a:lnSpc>
              <a:spcBef>
                <a:spcPts val="0"/>
              </a:spcBef>
              <a:spcAft>
                <a:spcPts val="0"/>
              </a:spcAft>
              <a:buClr>
                <a:srgbClr val="888888"/>
              </a:buClr>
              <a:buSzPts val="1200"/>
              <a:buFont typeface="Arial"/>
              <a:buNone/>
              <a:defRPr>
                <a:solidFill>
                  <a:srgbClr val="888888"/>
                </a:solidFill>
              </a:defRPr>
            </a:lvl6pPr>
            <a:lvl7pPr marL="0" lvl="6" indent="0" algn="r">
              <a:lnSpc>
                <a:spcPct val="100000"/>
              </a:lnSpc>
              <a:spcBef>
                <a:spcPts val="0"/>
              </a:spcBef>
              <a:spcAft>
                <a:spcPts val="0"/>
              </a:spcAft>
              <a:buClr>
                <a:srgbClr val="888888"/>
              </a:buClr>
              <a:buSzPts val="1200"/>
              <a:buFont typeface="Arial"/>
              <a:buNone/>
              <a:defRPr>
                <a:solidFill>
                  <a:srgbClr val="888888"/>
                </a:solidFill>
              </a:defRPr>
            </a:lvl7pPr>
            <a:lvl8pPr marL="0" lvl="7" indent="0" algn="r">
              <a:lnSpc>
                <a:spcPct val="100000"/>
              </a:lnSpc>
              <a:spcBef>
                <a:spcPts val="0"/>
              </a:spcBef>
              <a:spcAft>
                <a:spcPts val="0"/>
              </a:spcAft>
              <a:buClr>
                <a:srgbClr val="888888"/>
              </a:buClr>
              <a:buSzPts val="1200"/>
              <a:buFont typeface="Arial"/>
              <a:buNone/>
              <a:defRPr>
                <a:solidFill>
                  <a:srgbClr val="888888"/>
                </a:solidFill>
              </a:defRPr>
            </a:lvl8pPr>
            <a:lvl9pPr marL="0" lvl="8" indent="0" algn="r">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A4452A-888C-4D76-B0E6-AF11F2726696}" type="datetimeFigureOut">
              <a:rPr lang="en-US" smtClean="0">
                <a:solidFill>
                  <a:prstClr val="black">
                    <a:tint val="75000"/>
                  </a:prstClr>
                </a:solidFill>
              </a:rPr>
              <a:p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CD49C2-3590-4631-9390-57993BE04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187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A4452A-888C-4D76-B0E6-AF11F2726696}" type="datetimeFigureOut">
              <a:rPr lang="en-US" smtClean="0">
                <a:solidFill>
                  <a:prstClr val="black">
                    <a:tint val="75000"/>
                  </a:prstClr>
                </a:solidFill>
              </a:rPr>
              <a:p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CD49C2-3590-4631-9390-57993BE04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970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A4452A-888C-4D76-B0E6-AF11F2726696}"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CD49C2-3590-4631-9390-57993BE04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73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A4452A-888C-4D76-B0E6-AF11F2726696}"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CD49C2-3590-4631-9390-57993BE048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943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6442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9746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641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4419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5095A7-7A6A-4BA3-8DF3-BBCA40D85382}" type="datetimeFigureOut">
              <a:rPr lang="en-US" smtClean="0">
                <a:solidFill>
                  <a:prstClr val="black">
                    <a:tint val="75000"/>
                  </a:prstClr>
                </a:solidFill>
              </a:rPr>
              <a:pPr/>
              <a:t>11/10/2019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2360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095A7-7A6A-4BA3-8DF3-BBCA40D85382}" type="datetimeFigureOut">
              <a:rPr lang="en-US" smtClean="0">
                <a:solidFill>
                  <a:prstClr val="black">
                    <a:tint val="75000"/>
                  </a:prstClr>
                </a:solidFill>
              </a:rPr>
              <a:pPr/>
              <a:t>11/10/2019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170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2" name="Google Shape;42;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3" name="Google Shape;43;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solidFill>
                  <a:srgbClr val="888888"/>
                </a:solidFill>
              </a:defRPr>
            </a:lvl1pPr>
            <a:lvl2pPr marL="0" lvl="1" indent="0" algn="r">
              <a:lnSpc>
                <a:spcPct val="100000"/>
              </a:lnSpc>
              <a:spcBef>
                <a:spcPts val="0"/>
              </a:spcBef>
              <a:spcAft>
                <a:spcPts val="0"/>
              </a:spcAft>
              <a:buClr>
                <a:srgbClr val="888888"/>
              </a:buClr>
              <a:buSzPts val="1200"/>
              <a:buFont typeface="Arial"/>
              <a:buNone/>
              <a:defRPr>
                <a:solidFill>
                  <a:srgbClr val="888888"/>
                </a:solidFill>
              </a:defRPr>
            </a:lvl2pPr>
            <a:lvl3pPr marL="0" lvl="2" indent="0" algn="r">
              <a:lnSpc>
                <a:spcPct val="100000"/>
              </a:lnSpc>
              <a:spcBef>
                <a:spcPts val="0"/>
              </a:spcBef>
              <a:spcAft>
                <a:spcPts val="0"/>
              </a:spcAft>
              <a:buClr>
                <a:srgbClr val="888888"/>
              </a:buClr>
              <a:buSzPts val="1200"/>
              <a:buFont typeface="Arial"/>
              <a:buNone/>
              <a:defRPr>
                <a:solidFill>
                  <a:srgbClr val="888888"/>
                </a:solidFill>
              </a:defRPr>
            </a:lvl3pPr>
            <a:lvl4pPr marL="0" lvl="3" indent="0" algn="r">
              <a:lnSpc>
                <a:spcPct val="100000"/>
              </a:lnSpc>
              <a:spcBef>
                <a:spcPts val="0"/>
              </a:spcBef>
              <a:spcAft>
                <a:spcPts val="0"/>
              </a:spcAft>
              <a:buClr>
                <a:srgbClr val="888888"/>
              </a:buClr>
              <a:buSzPts val="1200"/>
              <a:buFont typeface="Arial"/>
              <a:buNone/>
              <a:defRPr>
                <a:solidFill>
                  <a:srgbClr val="888888"/>
                </a:solidFill>
              </a:defRPr>
            </a:lvl4pPr>
            <a:lvl5pPr marL="0" lvl="4" indent="0" algn="r">
              <a:lnSpc>
                <a:spcPct val="100000"/>
              </a:lnSpc>
              <a:spcBef>
                <a:spcPts val="0"/>
              </a:spcBef>
              <a:spcAft>
                <a:spcPts val="0"/>
              </a:spcAft>
              <a:buClr>
                <a:srgbClr val="888888"/>
              </a:buClr>
              <a:buSzPts val="1200"/>
              <a:buFont typeface="Arial"/>
              <a:buNone/>
              <a:defRPr>
                <a:solidFill>
                  <a:srgbClr val="888888"/>
                </a:solidFill>
              </a:defRPr>
            </a:lvl5pPr>
            <a:lvl6pPr marL="0" lvl="5" indent="0" algn="r">
              <a:lnSpc>
                <a:spcPct val="100000"/>
              </a:lnSpc>
              <a:spcBef>
                <a:spcPts val="0"/>
              </a:spcBef>
              <a:spcAft>
                <a:spcPts val="0"/>
              </a:spcAft>
              <a:buClr>
                <a:srgbClr val="888888"/>
              </a:buClr>
              <a:buSzPts val="1200"/>
              <a:buFont typeface="Arial"/>
              <a:buNone/>
              <a:defRPr>
                <a:solidFill>
                  <a:srgbClr val="888888"/>
                </a:solidFill>
              </a:defRPr>
            </a:lvl6pPr>
            <a:lvl7pPr marL="0" lvl="6" indent="0" algn="r">
              <a:lnSpc>
                <a:spcPct val="100000"/>
              </a:lnSpc>
              <a:spcBef>
                <a:spcPts val="0"/>
              </a:spcBef>
              <a:spcAft>
                <a:spcPts val="0"/>
              </a:spcAft>
              <a:buClr>
                <a:srgbClr val="888888"/>
              </a:buClr>
              <a:buSzPts val="1200"/>
              <a:buFont typeface="Arial"/>
              <a:buNone/>
              <a:defRPr>
                <a:solidFill>
                  <a:srgbClr val="888888"/>
                </a:solidFill>
              </a:defRPr>
            </a:lvl7pPr>
            <a:lvl8pPr marL="0" lvl="7" indent="0" algn="r">
              <a:lnSpc>
                <a:spcPct val="100000"/>
              </a:lnSpc>
              <a:spcBef>
                <a:spcPts val="0"/>
              </a:spcBef>
              <a:spcAft>
                <a:spcPts val="0"/>
              </a:spcAft>
              <a:buClr>
                <a:srgbClr val="888888"/>
              </a:buClr>
              <a:buSzPts val="1200"/>
              <a:buFont typeface="Arial"/>
              <a:buNone/>
              <a:defRPr>
                <a:solidFill>
                  <a:srgbClr val="888888"/>
                </a:solidFill>
              </a:defRPr>
            </a:lvl8pPr>
            <a:lvl9pPr marL="0" lvl="8" indent="0" algn="r">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095A7-7A6A-4BA3-8DF3-BBCA40D85382}" type="datetimeFigureOut">
              <a:rPr lang="en-US" smtClean="0">
                <a:solidFill>
                  <a:prstClr val="black">
                    <a:tint val="75000"/>
                  </a:prstClr>
                </a:solidFill>
              </a:rPr>
              <a:pPr/>
              <a:t>11/10/2019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6840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54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095A7-7A6A-4BA3-8DF3-BBCA40D85382}" type="datetimeFigureOut">
              <a:rPr lang="en-US" smtClean="0">
                <a:solidFill>
                  <a:prstClr val="black">
                    <a:tint val="75000"/>
                  </a:prstClr>
                </a:solidFill>
              </a:rPr>
              <a:pPr/>
              <a:t>11/10/2019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953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9734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95A7-7A6A-4BA3-8DF3-BBCA40D85382}" type="datetimeFigureOut">
              <a:rPr lang="en-US" smtClean="0">
                <a:solidFill>
                  <a:prstClr val="black">
                    <a:tint val="75000"/>
                  </a:prstClr>
                </a:solidFill>
              </a:rPr>
              <a:pPr/>
              <a:t>11/10/2019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036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722312" y="4407157"/>
            <a:ext cx="7772400" cy="1362075"/>
          </a:xfrm>
          <a:prstGeom prst="rect">
            <a:avLst/>
          </a:prstGeom>
          <a:noFill/>
          <a:ln>
            <a:noFill/>
          </a:ln>
        </p:spPr>
        <p:txBody>
          <a:bodyPr lIns="91425" tIns="91425" rIns="91425" bIns="91425" anchor="t" anchorCtr="0"/>
          <a:lstStyle>
            <a:lvl1pPr algn="l" rtl="0">
              <a:spcBef>
                <a:spcPts val="0"/>
              </a:spcBef>
              <a:defRPr sz="4000" b="1" cap="none"/>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0" name="Shape 260"/>
          <p:cNvSpPr txBox="1">
            <a:spLocks noGrp="1"/>
          </p:cNvSpPr>
          <p:nvPr>
            <p:ph type="body" idx="1"/>
          </p:nvPr>
        </p:nvSpPr>
        <p:spPr>
          <a:xfrm>
            <a:off x="722312" y="2906801"/>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sz="2000">
                <a:solidFill>
                  <a:srgbClr val="888888"/>
                </a:solidFill>
              </a:defRPr>
            </a:lvl1pPr>
            <a:lvl2pPr marL="455195" indent="-10694" rtl="0">
              <a:spcBef>
                <a:spcPts val="0"/>
              </a:spcBef>
              <a:buClr>
                <a:srgbClr val="888888"/>
              </a:buClr>
              <a:buFont typeface="Calibri"/>
              <a:buNone/>
              <a:defRPr sz="1800">
                <a:solidFill>
                  <a:srgbClr val="888888"/>
                </a:solidFill>
              </a:defRPr>
            </a:lvl2pPr>
            <a:lvl3pPr marL="910423" indent="-8723" rtl="0">
              <a:spcBef>
                <a:spcPts val="0"/>
              </a:spcBef>
              <a:buClr>
                <a:srgbClr val="888888"/>
              </a:buClr>
              <a:buFont typeface="Calibri"/>
              <a:buNone/>
              <a:defRPr sz="1600">
                <a:solidFill>
                  <a:srgbClr val="888888"/>
                </a:solidFill>
              </a:defRPr>
            </a:lvl3pPr>
            <a:lvl4pPr marL="1365650" indent="-6749" rtl="0">
              <a:spcBef>
                <a:spcPts val="0"/>
              </a:spcBef>
              <a:buClr>
                <a:srgbClr val="888888"/>
              </a:buClr>
              <a:buFont typeface="Calibri"/>
              <a:buNone/>
              <a:defRPr sz="1400">
                <a:solidFill>
                  <a:srgbClr val="888888"/>
                </a:solidFill>
              </a:defRPr>
            </a:lvl4pPr>
            <a:lvl5pPr marL="1820861" indent="-4760" rtl="0">
              <a:spcBef>
                <a:spcPts val="0"/>
              </a:spcBef>
              <a:buClr>
                <a:srgbClr val="888888"/>
              </a:buClr>
              <a:buFont typeface="Calibri"/>
              <a:buNone/>
              <a:defRPr sz="1400">
                <a:solidFill>
                  <a:srgbClr val="888888"/>
                </a:solidFill>
              </a:defRPr>
            </a:lvl5pPr>
            <a:lvl6pPr marL="2276091" indent="-2790" rtl="0">
              <a:spcBef>
                <a:spcPts val="0"/>
              </a:spcBef>
              <a:buClr>
                <a:srgbClr val="888888"/>
              </a:buClr>
              <a:buFont typeface="Calibri"/>
              <a:buNone/>
              <a:defRPr sz="1400">
                <a:solidFill>
                  <a:srgbClr val="888888"/>
                </a:solidFill>
              </a:defRPr>
            </a:lvl6pPr>
            <a:lvl7pPr marL="2731296" indent="-796" rtl="0">
              <a:spcBef>
                <a:spcPts val="0"/>
              </a:spcBef>
              <a:buClr>
                <a:srgbClr val="888888"/>
              </a:buClr>
              <a:buFont typeface="Calibri"/>
              <a:buNone/>
              <a:defRPr sz="1400">
                <a:solidFill>
                  <a:srgbClr val="888888"/>
                </a:solidFill>
              </a:defRPr>
            </a:lvl7pPr>
            <a:lvl8pPr marL="3186509" indent="-11508" rtl="0">
              <a:spcBef>
                <a:spcPts val="0"/>
              </a:spcBef>
              <a:buClr>
                <a:srgbClr val="888888"/>
              </a:buClr>
              <a:buFont typeface="Calibri"/>
              <a:buNone/>
              <a:defRPr sz="1400">
                <a:solidFill>
                  <a:srgbClr val="888888"/>
                </a:solidFill>
              </a:defRPr>
            </a:lvl8pPr>
            <a:lvl9pPr marL="3641709" indent="-9509" rtl="0">
              <a:spcBef>
                <a:spcPts val="0"/>
              </a:spcBef>
              <a:buClr>
                <a:srgbClr val="888888"/>
              </a:buClr>
              <a:buFont typeface="Calibri"/>
              <a:buNone/>
              <a:defRPr sz="1400">
                <a:solidFill>
                  <a:srgbClr val="888888"/>
                </a:solidFill>
              </a:defRPr>
            </a:lvl9pPr>
          </a:lstStyle>
          <a:p>
            <a:endParaRPr/>
          </a:p>
        </p:txBody>
      </p:sp>
      <p:sp>
        <p:nvSpPr>
          <p:cNvPr id="261" name="Shape 261"/>
          <p:cNvSpPr txBox="1">
            <a:spLocks noGrp="1"/>
          </p:cNvSpPr>
          <p:nvPr>
            <p:ph type="dt" idx="10"/>
          </p:nvPr>
        </p:nvSpPr>
        <p:spPr>
          <a:xfrm>
            <a:off x="457207" y="6356608"/>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62" name="Shape 262"/>
          <p:cNvSpPr txBox="1">
            <a:spLocks noGrp="1"/>
          </p:cNvSpPr>
          <p:nvPr>
            <p:ph type="ftr" idx="11"/>
          </p:nvPr>
        </p:nvSpPr>
        <p:spPr>
          <a:xfrm>
            <a:off x="3124200" y="6356608"/>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63" name="Shape 263"/>
          <p:cNvSpPr txBox="1">
            <a:spLocks noGrp="1"/>
          </p:cNvSpPr>
          <p:nvPr>
            <p:ph type="sldNum" idx="12"/>
          </p:nvPr>
        </p:nvSpPr>
        <p:spPr>
          <a:xfrm>
            <a:off x="6553217" y="6356608"/>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53281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6" name="Shape 266"/>
          <p:cNvSpPr txBox="1">
            <a:spLocks noGrp="1"/>
          </p:cNvSpPr>
          <p:nvPr>
            <p:ph type="body" idx="1"/>
          </p:nvPr>
        </p:nvSpPr>
        <p:spPr>
          <a:xfrm>
            <a:off x="457201" y="1600285"/>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267" name="Shape 267"/>
          <p:cNvSpPr txBox="1">
            <a:spLocks noGrp="1"/>
          </p:cNvSpPr>
          <p:nvPr>
            <p:ph type="body" idx="2"/>
          </p:nvPr>
        </p:nvSpPr>
        <p:spPr>
          <a:xfrm>
            <a:off x="4648202" y="1600285"/>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268" name="Shape 268"/>
          <p:cNvSpPr txBox="1">
            <a:spLocks noGrp="1"/>
          </p:cNvSpPr>
          <p:nvPr>
            <p:ph type="dt" idx="10"/>
          </p:nvPr>
        </p:nvSpPr>
        <p:spPr>
          <a:xfrm>
            <a:off x="457207" y="6356608"/>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69" name="Shape 269"/>
          <p:cNvSpPr txBox="1">
            <a:spLocks noGrp="1"/>
          </p:cNvSpPr>
          <p:nvPr>
            <p:ph type="ftr" idx="11"/>
          </p:nvPr>
        </p:nvSpPr>
        <p:spPr>
          <a:xfrm>
            <a:off x="3124200" y="6356608"/>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70" name="Shape 270"/>
          <p:cNvSpPr txBox="1">
            <a:spLocks noGrp="1"/>
          </p:cNvSpPr>
          <p:nvPr>
            <p:ph type="sldNum" idx="12"/>
          </p:nvPr>
        </p:nvSpPr>
        <p:spPr>
          <a:xfrm>
            <a:off x="6553217" y="6356608"/>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917095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3" name="Shape 273"/>
          <p:cNvSpPr txBox="1">
            <a:spLocks noGrp="1"/>
          </p:cNvSpPr>
          <p:nvPr>
            <p:ph type="body" idx="1"/>
          </p:nvPr>
        </p:nvSpPr>
        <p:spPr>
          <a:xfrm>
            <a:off x="457227" y="1535113"/>
            <a:ext cx="4040187" cy="639763"/>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5195" indent="-10694" rtl="0">
              <a:spcBef>
                <a:spcPts val="0"/>
              </a:spcBef>
              <a:buFont typeface="Calibri"/>
              <a:buNone/>
              <a:defRPr sz="2000" b="1"/>
            </a:lvl2pPr>
            <a:lvl3pPr marL="910423" indent="-8723" rtl="0">
              <a:spcBef>
                <a:spcPts val="0"/>
              </a:spcBef>
              <a:buFont typeface="Calibri"/>
              <a:buNone/>
              <a:defRPr sz="1800" b="1"/>
            </a:lvl3pPr>
            <a:lvl4pPr marL="1365650" indent="-6749" rtl="0">
              <a:spcBef>
                <a:spcPts val="0"/>
              </a:spcBef>
              <a:buFont typeface="Calibri"/>
              <a:buNone/>
              <a:defRPr sz="1600" b="1"/>
            </a:lvl4pPr>
            <a:lvl5pPr marL="1820861" indent="-4760" rtl="0">
              <a:spcBef>
                <a:spcPts val="0"/>
              </a:spcBef>
              <a:buFont typeface="Calibri"/>
              <a:buNone/>
              <a:defRPr sz="1600" b="1"/>
            </a:lvl5pPr>
            <a:lvl6pPr marL="2276091" indent="-2790" rtl="0">
              <a:spcBef>
                <a:spcPts val="0"/>
              </a:spcBef>
              <a:buFont typeface="Calibri"/>
              <a:buNone/>
              <a:defRPr sz="1600" b="1"/>
            </a:lvl6pPr>
            <a:lvl7pPr marL="2731296" indent="-796" rtl="0">
              <a:spcBef>
                <a:spcPts val="0"/>
              </a:spcBef>
              <a:buFont typeface="Calibri"/>
              <a:buNone/>
              <a:defRPr sz="1600" b="1"/>
            </a:lvl7pPr>
            <a:lvl8pPr marL="3186509" indent="-11508" rtl="0">
              <a:spcBef>
                <a:spcPts val="0"/>
              </a:spcBef>
              <a:buFont typeface="Calibri"/>
              <a:buNone/>
              <a:defRPr sz="1600" b="1"/>
            </a:lvl8pPr>
            <a:lvl9pPr marL="3641709" indent="-9509" rtl="0">
              <a:spcBef>
                <a:spcPts val="0"/>
              </a:spcBef>
              <a:buFont typeface="Calibri"/>
              <a:buNone/>
              <a:defRPr sz="1600" b="1"/>
            </a:lvl9pPr>
          </a:lstStyle>
          <a:p>
            <a:endParaRPr/>
          </a:p>
        </p:txBody>
      </p:sp>
      <p:sp>
        <p:nvSpPr>
          <p:cNvPr id="274" name="Shape 274"/>
          <p:cNvSpPr txBox="1">
            <a:spLocks noGrp="1"/>
          </p:cNvSpPr>
          <p:nvPr>
            <p:ph type="body" idx="2"/>
          </p:nvPr>
        </p:nvSpPr>
        <p:spPr>
          <a:xfrm>
            <a:off x="457227" y="2174876"/>
            <a:ext cx="4040187"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275" name="Shape 275"/>
          <p:cNvSpPr txBox="1">
            <a:spLocks noGrp="1"/>
          </p:cNvSpPr>
          <p:nvPr>
            <p:ph type="body" idx="3"/>
          </p:nvPr>
        </p:nvSpPr>
        <p:spPr>
          <a:xfrm>
            <a:off x="4645110" y="1535113"/>
            <a:ext cx="4041774" cy="639763"/>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5195" indent="-10694" rtl="0">
              <a:spcBef>
                <a:spcPts val="0"/>
              </a:spcBef>
              <a:buFont typeface="Calibri"/>
              <a:buNone/>
              <a:defRPr sz="2000" b="1"/>
            </a:lvl2pPr>
            <a:lvl3pPr marL="910423" indent="-8723" rtl="0">
              <a:spcBef>
                <a:spcPts val="0"/>
              </a:spcBef>
              <a:buFont typeface="Calibri"/>
              <a:buNone/>
              <a:defRPr sz="1800" b="1"/>
            </a:lvl3pPr>
            <a:lvl4pPr marL="1365650" indent="-6749" rtl="0">
              <a:spcBef>
                <a:spcPts val="0"/>
              </a:spcBef>
              <a:buFont typeface="Calibri"/>
              <a:buNone/>
              <a:defRPr sz="1600" b="1"/>
            </a:lvl4pPr>
            <a:lvl5pPr marL="1820861" indent="-4760" rtl="0">
              <a:spcBef>
                <a:spcPts val="0"/>
              </a:spcBef>
              <a:buFont typeface="Calibri"/>
              <a:buNone/>
              <a:defRPr sz="1600" b="1"/>
            </a:lvl5pPr>
            <a:lvl6pPr marL="2276091" indent="-2790" rtl="0">
              <a:spcBef>
                <a:spcPts val="0"/>
              </a:spcBef>
              <a:buFont typeface="Calibri"/>
              <a:buNone/>
              <a:defRPr sz="1600" b="1"/>
            </a:lvl6pPr>
            <a:lvl7pPr marL="2731296" indent="-796" rtl="0">
              <a:spcBef>
                <a:spcPts val="0"/>
              </a:spcBef>
              <a:buFont typeface="Calibri"/>
              <a:buNone/>
              <a:defRPr sz="1600" b="1"/>
            </a:lvl7pPr>
            <a:lvl8pPr marL="3186509" indent="-11508" rtl="0">
              <a:spcBef>
                <a:spcPts val="0"/>
              </a:spcBef>
              <a:buFont typeface="Calibri"/>
              <a:buNone/>
              <a:defRPr sz="1600" b="1"/>
            </a:lvl8pPr>
            <a:lvl9pPr marL="3641709" indent="-9509" rtl="0">
              <a:spcBef>
                <a:spcPts val="0"/>
              </a:spcBef>
              <a:buFont typeface="Calibri"/>
              <a:buNone/>
              <a:defRPr sz="1600" b="1"/>
            </a:lvl9pPr>
          </a:lstStyle>
          <a:p>
            <a:endParaRPr/>
          </a:p>
        </p:txBody>
      </p:sp>
      <p:sp>
        <p:nvSpPr>
          <p:cNvPr id="276" name="Shape 276"/>
          <p:cNvSpPr txBox="1">
            <a:spLocks noGrp="1"/>
          </p:cNvSpPr>
          <p:nvPr>
            <p:ph type="body" idx="4"/>
          </p:nvPr>
        </p:nvSpPr>
        <p:spPr>
          <a:xfrm>
            <a:off x="4645110" y="2174876"/>
            <a:ext cx="4041774"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277" name="Shape 277"/>
          <p:cNvSpPr txBox="1">
            <a:spLocks noGrp="1"/>
          </p:cNvSpPr>
          <p:nvPr>
            <p:ph type="dt" idx="10"/>
          </p:nvPr>
        </p:nvSpPr>
        <p:spPr>
          <a:xfrm>
            <a:off x="457207" y="6356608"/>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78" name="Shape 278"/>
          <p:cNvSpPr txBox="1">
            <a:spLocks noGrp="1"/>
          </p:cNvSpPr>
          <p:nvPr>
            <p:ph type="ftr" idx="11"/>
          </p:nvPr>
        </p:nvSpPr>
        <p:spPr>
          <a:xfrm>
            <a:off x="3124200" y="6356608"/>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79" name="Shape 279"/>
          <p:cNvSpPr txBox="1">
            <a:spLocks noGrp="1"/>
          </p:cNvSpPr>
          <p:nvPr>
            <p:ph type="sldNum" idx="12"/>
          </p:nvPr>
        </p:nvSpPr>
        <p:spPr>
          <a:xfrm>
            <a:off x="6553217" y="6356608"/>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49676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2" name="Shape 282"/>
          <p:cNvSpPr txBox="1">
            <a:spLocks noGrp="1"/>
          </p:cNvSpPr>
          <p:nvPr>
            <p:ph type="dt" idx="10"/>
          </p:nvPr>
        </p:nvSpPr>
        <p:spPr>
          <a:xfrm>
            <a:off x="457207" y="6356608"/>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83" name="Shape 283"/>
          <p:cNvSpPr txBox="1">
            <a:spLocks noGrp="1"/>
          </p:cNvSpPr>
          <p:nvPr>
            <p:ph type="ftr" idx="11"/>
          </p:nvPr>
        </p:nvSpPr>
        <p:spPr>
          <a:xfrm>
            <a:off x="3124200" y="6356608"/>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84" name="Shape 284"/>
          <p:cNvSpPr txBox="1">
            <a:spLocks noGrp="1"/>
          </p:cNvSpPr>
          <p:nvPr>
            <p:ph type="sldNum" idx="12"/>
          </p:nvPr>
        </p:nvSpPr>
        <p:spPr>
          <a:xfrm>
            <a:off x="6553217" y="6356608"/>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163014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457219" y="273100"/>
            <a:ext cx="3008313" cy="1162049"/>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7" name="Shape 287"/>
          <p:cNvSpPr txBox="1">
            <a:spLocks noGrp="1"/>
          </p:cNvSpPr>
          <p:nvPr>
            <p:ph type="body" idx="1"/>
          </p:nvPr>
        </p:nvSpPr>
        <p:spPr>
          <a:xfrm>
            <a:off x="3575050" y="273303"/>
            <a:ext cx="5111750" cy="5853112"/>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288" name="Shape 288"/>
          <p:cNvSpPr txBox="1">
            <a:spLocks noGrp="1"/>
          </p:cNvSpPr>
          <p:nvPr>
            <p:ph type="body" idx="2"/>
          </p:nvPr>
        </p:nvSpPr>
        <p:spPr>
          <a:xfrm>
            <a:off x="457219" y="1435104"/>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sz="1400"/>
            </a:lvl1pPr>
            <a:lvl2pPr marL="455195" indent="-10694" rtl="0">
              <a:spcBef>
                <a:spcPts val="0"/>
              </a:spcBef>
              <a:buFont typeface="Calibri"/>
              <a:buNone/>
              <a:defRPr sz="1200"/>
            </a:lvl2pPr>
            <a:lvl3pPr marL="910423" indent="-8723" rtl="0">
              <a:spcBef>
                <a:spcPts val="0"/>
              </a:spcBef>
              <a:buFont typeface="Calibri"/>
              <a:buNone/>
              <a:defRPr sz="1000"/>
            </a:lvl3pPr>
            <a:lvl4pPr marL="1365650" indent="-6749" rtl="0">
              <a:spcBef>
                <a:spcPts val="0"/>
              </a:spcBef>
              <a:buFont typeface="Calibri"/>
              <a:buNone/>
              <a:defRPr sz="900"/>
            </a:lvl4pPr>
            <a:lvl5pPr marL="1820861" indent="-4760" rtl="0">
              <a:spcBef>
                <a:spcPts val="0"/>
              </a:spcBef>
              <a:buFont typeface="Calibri"/>
              <a:buNone/>
              <a:defRPr sz="900"/>
            </a:lvl5pPr>
            <a:lvl6pPr marL="2276091" indent="-2790" rtl="0">
              <a:spcBef>
                <a:spcPts val="0"/>
              </a:spcBef>
              <a:buFont typeface="Calibri"/>
              <a:buNone/>
              <a:defRPr sz="900"/>
            </a:lvl6pPr>
            <a:lvl7pPr marL="2731296" indent="-796" rtl="0">
              <a:spcBef>
                <a:spcPts val="0"/>
              </a:spcBef>
              <a:buFont typeface="Calibri"/>
              <a:buNone/>
              <a:defRPr sz="900"/>
            </a:lvl7pPr>
            <a:lvl8pPr marL="3186509" indent="-11508" rtl="0">
              <a:spcBef>
                <a:spcPts val="0"/>
              </a:spcBef>
              <a:buFont typeface="Calibri"/>
              <a:buNone/>
              <a:defRPr sz="900"/>
            </a:lvl8pPr>
            <a:lvl9pPr marL="3641709" indent="-9509" rtl="0">
              <a:spcBef>
                <a:spcPts val="0"/>
              </a:spcBef>
              <a:buFont typeface="Calibri"/>
              <a:buNone/>
              <a:defRPr sz="900"/>
            </a:lvl9pPr>
          </a:lstStyle>
          <a:p>
            <a:endParaRPr/>
          </a:p>
        </p:txBody>
      </p:sp>
      <p:sp>
        <p:nvSpPr>
          <p:cNvPr id="289" name="Shape 289"/>
          <p:cNvSpPr txBox="1">
            <a:spLocks noGrp="1"/>
          </p:cNvSpPr>
          <p:nvPr>
            <p:ph type="dt" idx="10"/>
          </p:nvPr>
        </p:nvSpPr>
        <p:spPr>
          <a:xfrm>
            <a:off x="457207" y="6356608"/>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90" name="Shape 290"/>
          <p:cNvSpPr txBox="1">
            <a:spLocks noGrp="1"/>
          </p:cNvSpPr>
          <p:nvPr>
            <p:ph type="ftr" idx="11"/>
          </p:nvPr>
        </p:nvSpPr>
        <p:spPr>
          <a:xfrm>
            <a:off x="3124200" y="6356608"/>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91" name="Shape 291"/>
          <p:cNvSpPr txBox="1">
            <a:spLocks noGrp="1"/>
          </p:cNvSpPr>
          <p:nvPr>
            <p:ph type="sldNum" idx="12"/>
          </p:nvPr>
        </p:nvSpPr>
        <p:spPr>
          <a:xfrm>
            <a:off x="6553217" y="6356608"/>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14912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3" name="Google Shape;63;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4" name="Google Shape;64;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solidFill>
                  <a:srgbClr val="888888"/>
                </a:solidFill>
              </a:defRPr>
            </a:lvl1pPr>
            <a:lvl2pPr marL="0" lvl="1" indent="0" algn="r">
              <a:lnSpc>
                <a:spcPct val="100000"/>
              </a:lnSpc>
              <a:spcBef>
                <a:spcPts val="0"/>
              </a:spcBef>
              <a:spcAft>
                <a:spcPts val="0"/>
              </a:spcAft>
              <a:buClr>
                <a:srgbClr val="888888"/>
              </a:buClr>
              <a:buSzPts val="1200"/>
              <a:buFont typeface="Arial"/>
              <a:buNone/>
              <a:defRPr>
                <a:solidFill>
                  <a:srgbClr val="888888"/>
                </a:solidFill>
              </a:defRPr>
            </a:lvl2pPr>
            <a:lvl3pPr marL="0" lvl="2" indent="0" algn="r">
              <a:lnSpc>
                <a:spcPct val="100000"/>
              </a:lnSpc>
              <a:spcBef>
                <a:spcPts val="0"/>
              </a:spcBef>
              <a:spcAft>
                <a:spcPts val="0"/>
              </a:spcAft>
              <a:buClr>
                <a:srgbClr val="888888"/>
              </a:buClr>
              <a:buSzPts val="1200"/>
              <a:buFont typeface="Arial"/>
              <a:buNone/>
              <a:defRPr>
                <a:solidFill>
                  <a:srgbClr val="888888"/>
                </a:solidFill>
              </a:defRPr>
            </a:lvl3pPr>
            <a:lvl4pPr marL="0" lvl="3" indent="0" algn="r">
              <a:lnSpc>
                <a:spcPct val="100000"/>
              </a:lnSpc>
              <a:spcBef>
                <a:spcPts val="0"/>
              </a:spcBef>
              <a:spcAft>
                <a:spcPts val="0"/>
              </a:spcAft>
              <a:buClr>
                <a:srgbClr val="888888"/>
              </a:buClr>
              <a:buSzPts val="1200"/>
              <a:buFont typeface="Arial"/>
              <a:buNone/>
              <a:defRPr>
                <a:solidFill>
                  <a:srgbClr val="888888"/>
                </a:solidFill>
              </a:defRPr>
            </a:lvl4pPr>
            <a:lvl5pPr marL="0" lvl="4" indent="0" algn="r">
              <a:lnSpc>
                <a:spcPct val="100000"/>
              </a:lnSpc>
              <a:spcBef>
                <a:spcPts val="0"/>
              </a:spcBef>
              <a:spcAft>
                <a:spcPts val="0"/>
              </a:spcAft>
              <a:buClr>
                <a:srgbClr val="888888"/>
              </a:buClr>
              <a:buSzPts val="1200"/>
              <a:buFont typeface="Arial"/>
              <a:buNone/>
              <a:defRPr>
                <a:solidFill>
                  <a:srgbClr val="888888"/>
                </a:solidFill>
              </a:defRPr>
            </a:lvl5pPr>
            <a:lvl6pPr marL="0" lvl="5" indent="0" algn="r">
              <a:lnSpc>
                <a:spcPct val="100000"/>
              </a:lnSpc>
              <a:spcBef>
                <a:spcPts val="0"/>
              </a:spcBef>
              <a:spcAft>
                <a:spcPts val="0"/>
              </a:spcAft>
              <a:buClr>
                <a:srgbClr val="888888"/>
              </a:buClr>
              <a:buSzPts val="1200"/>
              <a:buFont typeface="Arial"/>
              <a:buNone/>
              <a:defRPr>
                <a:solidFill>
                  <a:srgbClr val="888888"/>
                </a:solidFill>
              </a:defRPr>
            </a:lvl6pPr>
            <a:lvl7pPr marL="0" lvl="6" indent="0" algn="r">
              <a:lnSpc>
                <a:spcPct val="100000"/>
              </a:lnSpc>
              <a:spcBef>
                <a:spcPts val="0"/>
              </a:spcBef>
              <a:spcAft>
                <a:spcPts val="0"/>
              </a:spcAft>
              <a:buClr>
                <a:srgbClr val="888888"/>
              </a:buClr>
              <a:buSzPts val="1200"/>
              <a:buFont typeface="Arial"/>
              <a:buNone/>
              <a:defRPr>
                <a:solidFill>
                  <a:srgbClr val="888888"/>
                </a:solidFill>
              </a:defRPr>
            </a:lvl7pPr>
            <a:lvl8pPr marL="0" lvl="7" indent="0" algn="r">
              <a:lnSpc>
                <a:spcPct val="100000"/>
              </a:lnSpc>
              <a:spcBef>
                <a:spcPts val="0"/>
              </a:spcBef>
              <a:spcAft>
                <a:spcPts val="0"/>
              </a:spcAft>
              <a:buClr>
                <a:srgbClr val="888888"/>
              </a:buClr>
              <a:buSzPts val="1200"/>
              <a:buFont typeface="Arial"/>
              <a:buNone/>
              <a:defRPr>
                <a:solidFill>
                  <a:srgbClr val="888888"/>
                </a:solidFill>
              </a:defRPr>
            </a:lvl8pPr>
            <a:lvl9pPr marL="0" lvl="8" indent="0" algn="r">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1792361" y="4800650"/>
            <a:ext cx="5486399" cy="566737"/>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4" name="Shape 294"/>
          <p:cNvSpPr>
            <a:spLocks noGrp="1"/>
          </p:cNvSpPr>
          <p:nvPr>
            <p:ph type="pic" idx="2"/>
          </p:nvPr>
        </p:nvSpPr>
        <p:spPr>
          <a:xfrm>
            <a:off x="1792361" y="612775"/>
            <a:ext cx="5486399" cy="4114800"/>
          </a:xfrm>
          <a:prstGeom prst="rect">
            <a:avLst/>
          </a:prstGeom>
          <a:noFill/>
          <a:ln>
            <a:noFill/>
          </a:ln>
        </p:spPr>
        <p:txBody>
          <a:bodyPr lIns="91425" tIns="91425" rIns="91425" bIns="91425" anchor="ctr" anchorCtr="0"/>
          <a:lstStyle>
            <a:lvl1pPr marL="0" marR="0" indent="0" algn="l" rtl="0">
              <a:spcBef>
                <a:spcPts val="0"/>
              </a:spcBef>
              <a:buClr>
                <a:srgbClr val="888888"/>
              </a:buClr>
              <a:buFont typeface="Calibri"/>
              <a:buNone/>
              <a:defRPr sz="3200" b="0" i="0" u="none" strike="noStrike" cap="none" baseline="0">
                <a:solidFill>
                  <a:srgbClr val="888888"/>
                </a:solidFill>
                <a:latin typeface="Calibri"/>
                <a:ea typeface="Calibri"/>
                <a:cs typeface="Calibri"/>
                <a:sym typeface="Calibri"/>
              </a:defRPr>
            </a:lvl1pPr>
            <a:lvl2pPr marL="455195" marR="0" indent="-10694" algn="l" rtl="0">
              <a:spcBef>
                <a:spcPts val="0"/>
              </a:spcBef>
              <a:buClr>
                <a:schemeClr val="dk1"/>
              </a:buClr>
              <a:buFont typeface="Calibri"/>
              <a:buNone/>
              <a:defRPr sz="2800" b="0" i="0" u="none" strike="noStrike" cap="none" baseline="0">
                <a:solidFill>
                  <a:schemeClr val="dk1"/>
                </a:solidFill>
                <a:latin typeface="Calibri"/>
                <a:ea typeface="Calibri"/>
                <a:cs typeface="Calibri"/>
                <a:sym typeface="Calibri"/>
              </a:defRPr>
            </a:lvl2pPr>
            <a:lvl3pPr marL="910423" marR="0" indent="-8723" algn="l" rtl="0">
              <a:spcBef>
                <a:spcPts val="0"/>
              </a:spcBef>
              <a:buClr>
                <a:schemeClr val="dk1"/>
              </a:buClr>
              <a:buFont typeface="Calibri"/>
              <a:buNone/>
              <a:defRPr sz="2400" b="0" i="0" u="none" strike="noStrike" cap="none" baseline="0">
                <a:solidFill>
                  <a:schemeClr val="dk1"/>
                </a:solidFill>
                <a:latin typeface="Calibri"/>
                <a:ea typeface="Calibri"/>
                <a:cs typeface="Calibri"/>
                <a:sym typeface="Calibri"/>
              </a:defRPr>
            </a:lvl3pPr>
            <a:lvl4pPr marL="1365650" marR="0" indent="-6749"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4pPr>
            <a:lvl5pPr marL="1820861" marR="0" indent="-476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5pPr>
            <a:lvl6pPr marL="2276091" marR="0" indent="-279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6pPr>
            <a:lvl7pPr marL="2731296" marR="0" indent="-796"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7pPr>
            <a:lvl8pPr marL="3186509" marR="0" indent="-11508"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8pPr>
            <a:lvl9pPr marL="3641709" marR="0" indent="-9509"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9pPr>
          </a:lstStyle>
          <a:p>
            <a:endParaRPr/>
          </a:p>
        </p:txBody>
      </p:sp>
      <p:sp>
        <p:nvSpPr>
          <p:cNvPr id="295" name="Shape 295"/>
          <p:cNvSpPr txBox="1">
            <a:spLocks noGrp="1"/>
          </p:cNvSpPr>
          <p:nvPr>
            <p:ph type="body" idx="1"/>
          </p:nvPr>
        </p:nvSpPr>
        <p:spPr>
          <a:xfrm>
            <a:off x="1792361" y="5367340"/>
            <a:ext cx="5486399" cy="804861"/>
          </a:xfrm>
          <a:prstGeom prst="rect">
            <a:avLst/>
          </a:prstGeom>
          <a:noFill/>
          <a:ln>
            <a:noFill/>
          </a:ln>
        </p:spPr>
        <p:txBody>
          <a:bodyPr lIns="91425" tIns="91425" rIns="91425" bIns="91425" anchor="t" anchorCtr="0"/>
          <a:lstStyle>
            <a:lvl1pPr marL="0" indent="0" rtl="0">
              <a:spcBef>
                <a:spcPts val="0"/>
              </a:spcBef>
              <a:buFont typeface="Calibri"/>
              <a:buNone/>
              <a:defRPr sz="1400"/>
            </a:lvl1pPr>
            <a:lvl2pPr marL="455195" indent="-10694" rtl="0">
              <a:spcBef>
                <a:spcPts val="0"/>
              </a:spcBef>
              <a:buFont typeface="Calibri"/>
              <a:buNone/>
              <a:defRPr sz="1200"/>
            </a:lvl2pPr>
            <a:lvl3pPr marL="910423" indent="-8723" rtl="0">
              <a:spcBef>
                <a:spcPts val="0"/>
              </a:spcBef>
              <a:buFont typeface="Calibri"/>
              <a:buNone/>
              <a:defRPr sz="1000"/>
            </a:lvl3pPr>
            <a:lvl4pPr marL="1365650" indent="-6749" rtl="0">
              <a:spcBef>
                <a:spcPts val="0"/>
              </a:spcBef>
              <a:buFont typeface="Calibri"/>
              <a:buNone/>
              <a:defRPr sz="900"/>
            </a:lvl4pPr>
            <a:lvl5pPr marL="1820861" indent="-4760" rtl="0">
              <a:spcBef>
                <a:spcPts val="0"/>
              </a:spcBef>
              <a:buFont typeface="Calibri"/>
              <a:buNone/>
              <a:defRPr sz="900"/>
            </a:lvl5pPr>
            <a:lvl6pPr marL="2276091" indent="-2790" rtl="0">
              <a:spcBef>
                <a:spcPts val="0"/>
              </a:spcBef>
              <a:buFont typeface="Calibri"/>
              <a:buNone/>
              <a:defRPr sz="900"/>
            </a:lvl6pPr>
            <a:lvl7pPr marL="2731296" indent="-796" rtl="0">
              <a:spcBef>
                <a:spcPts val="0"/>
              </a:spcBef>
              <a:buFont typeface="Calibri"/>
              <a:buNone/>
              <a:defRPr sz="900"/>
            </a:lvl7pPr>
            <a:lvl8pPr marL="3186509" indent="-11508" rtl="0">
              <a:spcBef>
                <a:spcPts val="0"/>
              </a:spcBef>
              <a:buFont typeface="Calibri"/>
              <a:buNone/>
              <a:defRPr sz="900"/>
            </a:lvl8pPr>
            <a:lvl9pPr marL="3641709" indent="-9509" rtl="0">
              <a:spcBef>
                <a:spcPts val="0"/>
              </a:spcBef>
              <a:buFont typeface="Calibri"/>
              <a:buNone/>
              <a:defRPr sz="900"/>
            </a:lvl9pPr>
          </a:lstStyle>
          <a:p>
            <a:endParaRPr/>
          </a:p>
        </p:txBody>
      </p:sp>
      <p:sp>
        <p:nvSpPr>
          <p:cNvPr id="296" name="Shape 296"/>
          <p:cNvSpPr txBox="1">
            <a:spLocks noGrp="1"/>
          </p:cNvSpPr>
          <p:nvPr>
            <p:ph type="dt" idx="10"/>
          </p:nvPr>
        </p:nvSpPr>
        <p:spPr>
          <a:xfrm>
            <a:off x="457207" y="6356608"/>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97" name="Shape 297"/>
          <p:cNvSpPr txBox="1">
            <a:spLocks noGrp="1"/>
          </p:cNvSpPr>
          <p:nvPr>
            <p:ph type="ftr" idx="11"/>
          </p:nvPr>
        </p:nvSpPr>
        <p:spPr>
          <a:xfrm>
            <a:off x="3124200" y="6356608"/>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98" name="Shape 298"/>
          <p:cNvSpPr txBox="1">
            <a:spLocks noGrp="1"/>
          </p:cNvSpPr>
          <p:nvPr>
            <p:ph type="sldNum" idx="12"/>
          </p:nvPr>
        </p:nvSpPr>
        <p:spPr>
          <a:xfrm>
            <a:off x="6553217" y="6356608"/>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5369822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1" name="Shape 301"/>
          <p:cNvSpPr txBox="1">
            <a:spLocks noGrp="1"/>
          </p:cNvSpPr>
          <p:nvPr>
            <p:ph type="body" idx="1"/>
          </p:nvPr>
        </p:nvSpPr>
        <p:spPr>
          <a:xfrm rot="5400000">
            <a:off x="2309031" y="-251533"/>
            <a:ext cx="4525963" cy="8229600"/>
          </a:xfrm>
          <a:prstGeom prst="rect">
            <a:avLst/>
          </a:prstGeom>
          <a:noFill/>
          <a:ln>
            <a:noFill/>
          </a:ln>
        </p:spPr>
        <p:txBody>
          <a:bodyPr lIns="91425" tIns="91425" rIns="91425" bIns="91425" anchor="t" anchorCtr="0"/>
          <a:lstStyle>
            <a:lvl1pPr marL="341429" indent="-138228"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39720" indent="-11742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38043" indent="-83943"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593253" indent="-107353"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48475" indent="-105374"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03699" indent="-103398"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58899" indent="-101399"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14119" indent="-112119"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69310" indent="-110109"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302" name="Shape 302"/>
          <p:cNvSpPr txBox="1">
            <a:spLocks noGrp="1"/>
          </p:cNvSpPr>
          <p:nvPr>
            <p:ph type="dt" idx="10"/>
          </p:nvPr>
        </p:nvSpPr>
        <p:spPr>
          <a:xfrm>
            <a:off x="457207" y="6356608"/>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03" name="Shape 303"/>
          <p:cNvSpPr txBox="1">
            <a:spLocks noGrp="1"/>
          </p:cNvSpPr>
          <p:nvPr>
            <p:ph type="ftr" idx="11"/>
          </p:nvPr>
        </p:nvSpPr>
        <p:spPr>
          <a:xfrm>
            <a:off x="3124200" y="6356608"/>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04" name="Shape 304"/>
          <p:cNvSpPr txBox="1">
            <a:spLocks noGrp="1"/>
          </p:cNvSpPr>
          <p:nvPr>
            <p:ph type="sldNum" idx="12"/>
          </p:nvPr>
        </p:nvSpPr>
        <p:spPr>
          <a:xfrm>
            <a:off x="6553217" y="6356608"/>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361931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rot="5400000">
            <a:off x="4732359" y="2171953"/>
            <a:ext cx="5851525" cy="20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7" name="Shape 307"/>
          <p:cNvSpPr txBox="1">
            <a:spLocks noGrp="1"/>
          </p:cNvSpPr>
          <p:nvPr>
            <p:ph type="body" idx="1"/>
          </p:nvPr>
        </p:nvSpPr>
        <p:spPr>
          <a:xfrm rot="5400000">
            <a:off x="541345" y="190802"/>
            <a:ext cx="5851525" cy="6019799"/>
          </a:xfrm>
          <a:prstGeom prst="rect">
            <a:avLst/>
          </a:prstGeom>
          <a:noFill/>
          <a:ln>
            <a:noFill/>
          </a:ln>
        </p:spPr>
        <p:txBody>
          <a:bodyPr lIns="91425" tIns="91425" rIns="91425" bIns="91425" anchor="t" anchorCtr="0"/>
          <a:lstStyle>
            <a:lvl1pPr marL="341429" indent="-138228"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39720" indent="-11742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38043" indent="-83943"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593253" indent="-107353"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48475" indent="-105374"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03699" indent="-103398"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58899" indent="-101399"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14119" indent="-112119"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69310" indent="-110109"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308" name="Shape 308"/>
          <p:cNvSpPr txBox="1">
            <a:spLocks noGrp="1"/>
          </p:cNvSpPr>
          <p:nvPr>
            <p:ph type="dt" idx="10"/>
          </p:nvPr>
        </p:nvSpPr>
        <p:spPr>
          <a:xfrm>
            <a:off x="457207" y="6356608"/>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09" name="Shape 309"/>
          <p:cNvSpPr txBox="1">
            <a:spLocks noGrp="1"/>
          </p:cNvSpPr>
          <p:nvPr>
            <p:ph type="ftr" idx="11"/>
          </p:nvPr>
        </p:nvSpPr>
        <p:spPr>
          <a:xfrm>
            <a:off x="3124200" y="6356608"/>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10" name="Shape 310"/>
          <p:cNvSpPr txBox="1">
            <a:spLocks noGrp="1"/>
          </p:cNvSpPr>
          <p:nvPr>
            <p:ph type="sldNum" idx="12"/>
          </p:nvPr>
        </p:nvSpPr>
        <p:spPr>
          <a:xfrm>
            <a:off x="6553217" y="6356608"/>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077312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42"/>
        <p:cNvGrpSpPr/>
        <p:nvPr/>
      </p:nvGrpSpPr>
      <p:grpSpPr>
        <a:xfrm>
          <a:off x="0" y="0"/>
          <a:ext cx="0" cy="0"/>
          <a:chOff x="0" y="0"/>
          <a:chExt cx="0" cy="0"/>
        </a:xfrm>
      </p:grpSpPr>
      <p:sp>
        <p:nvSpPr>
          <p:cNvPr id="243" name="Shape 243"/>
          <p:cNvSpPr txBox="1">
            <a:spLocks noGrp="1"/>
          </p:cNvSpPr>
          <p:nvPr>
            <p:ph type="dt" idx="10"/>
          </p:nvPr>
        </p:nvSpPr>
        <p:spPr>
          <a:xfrm>
            <a:off x="457207" y="6356608"/>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44" name="Shape 244"/>
          <p:cNvSpPr txBox="1">
            <a:spLocks noGrp="1"/>
          </p:cNvSpPr>
          <p:nvPr>
            <p:ph type="ftr" idx="11"/>
          </p:nvPr>
        </p:nvSpPr>
        <p:spPr>
          <a:xfrm>
            <a:off x="3124200" y="6356608"/>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45" name="Shape 245"/>
          <p:cNvSpPr txBox="1">
            <a:spLocks noGrp="1"/>
          </p:cNvSpPr>
          <p:nvPr>
            <p:ph type="sldNum" idx="12"/>
          </p:nvPr>
        </p:nvSpPr>
        <p:spPr>
          <a:xfrm>
            <a:off x="6553217" y="6356608"/>
            <a:ext cx="2133599" cy="365125"/>
          </a:xfrm>
          <a:prstGeom prst="rect">
            <a:avLst/>
          </a:prstGeom>
          <a:noFill/>
          <a:ln>
            <a:noFill/>
          </a:ln>
        </p:spPr>
        <p:txBody>
          <a:bodyPr lIns="91025" tIns="45500" rIns="91025" bIns="455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579378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6"/>
        <p:cNvGrpSpPr/>
        <p:nvPr/>
      </p:nvGrpSpPr>
      <p:grpSpPr>
        <a:xfrm>
          <a:off x="0" y="0"/>
          <a:ext cx="0" cy="0"/>
          <a:chOff x="0" y="0"/>
          <a:chExt cx="0" cy="0"/>
        </a:xfrm>
      </p:grpSpPr>
      <p:sp>
        <p:nvSpPr>
          <p:cNvPr id="247" name="Shape 247"/>
          <p:cNvSpPr txBox="1">
            <a:spLocks noGrp="1"/>
          </p:cNvSpPr>
          <p:nvPr>
            <p:ph type="ctrTitle"/>
          </p:nvPr>
        </p:nvSpPr>
        <p:spPr>
          <a:xfrm>
            <a:off x="685800" y="2130593"/>
            <a:ext cx="7772400" cy="1470024"/>
          </a:xfrm>
          <a:prstGeom prst="rect">
            <a:avLst/>
          </a:prstGeom>
          <a:noFill/>
          <a:ln>
            <a:noFill/>
          </a:ln>
        </p:spPr>
        <p:txBody>
          <a:bodyPr/>
          <a:lstStyle>
            <a:lvl1pPr marL="0" marR="0" indent="0" algn="ctr" rtl="0">
              <a:spcBef>
                <a:spcPts val="0"/>
              </a:spcBef>
              <a:buClr>
                <a:schemeClr val="dk1"/>
              </a:buClr>
              <a:buFont typeface="Calibri"/>
              <a:buNone/>
              <a:defRPr sz="3300" b="0" i="0" u="none" strike="noStrike" cap="none" baseline="0">
                <a:solidFill>
                  <a:schemeClr val="dk1"/>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48" name="Shape 248"/>
          <p:cNvSpPr txBox="1">
            <a:spLocks noGrp="1"/>
          </p:cNvSpPr>
          <p:nvPr>
            <p:ph type="subTitle" idx="1"/>
          </p:nvPr>
        </p:nvSpPr>
        <p:spPr>
          <a:xfrm>
            <a:off x="1371613" y="3886200"/>
            <a:ext cx="6400799" cy="1752600"/>
          </a:xfrm>
          <a:prstGeom prst="rect">
            <a:avLst/>
          </a:prstGeom>
          <a:noFill/>
          <a:ln>
            <a:noFill/>
          </a:ln>
        </p:spPr>
        <p:txBody>
          <a:bodyPr/>
          <a:lstStyle>
            <a:lvl1pPr marL="0" marR="0" indent="0" algn="ctr" rtl="0">
              <a:spcBef>
                <a:spcPts val="480"/>
              </a:spcBef>
              <a:buClr>
                <a:srgbClr val="888888"/>
              </a:buClr>
              <a:buFont typeface="Arial"/>
              <a:buNone/>
              <a:defRPr sz="2400" b="0" i="0" u="none" strike="noStrike" cap="none" baseline="0">
                <a:solidFill>
                  <a:srgbClr val="888888"/>
                </a:solidFill>
                <a:latin typeface="Calibri"/>
                <a:ea typeface="Calibri"/>
                <a:cs typeface="Calibri"/>
                <a:sym typeface="Calibri"/>
              </a:defRPr>
            </a:lvl1pPr>
            <a:lvl2pPr marL="341396" marR="0" indent="-8021" algn="ctr" rtl="0">
              <a:spcBef>
                <a:spcPts val="420"/>
              </a:spcBef>
              <a:buClr>
                <a:srgbClr val="888888"/>
              </a:buClr>
              <a:buFont typeface="Arial"/>
              <a:buNone/>
              <a:defRPr sz="2100" b="0" i="0" u="none" strike="noStrike" cap="none" baseline="0">
                <a:solidFill>
                  <a:srgbClr val="888888"/>
                </a:solidFill>
                <a:latin typeface="Calibri"/>
                <a:ea typeface="Calibri"/>
                <a:cs typeface="Calibri"/>
                <a:sym typeface="Calibri"/>
              </a:defRPr>
            </a:lvl2pPr>
            <a:lvl3pPr marL="682817" marR="0" indent="-6542" algn="ctr" rtl="0">
              <a:spcBef>
                <a:spcPts val="360"/>
              </a:spcBef>
              <a:buClr>
                <a:srgbClr val="888888"/>
              </a:buClr>
              <a:buFont typeface="Arial"/>
              <a:buNone/>
              <a:defRPr sz="1800" b="0" i="0" u="none" strike="noStrike" cap="none" baseline="0">
                <a:solidFill>
                  <a:srgbClr val="888888"/>
                </a:solidFill>
                <a:latin typeface="Calibri"/>
                <a:ea typeface="Calibri"/>
                <a:cs typeface="Calibri"/>
                <a:sym typeface="Calibri"/>
              </a:defRPr>
            </a:lvl3pPr>
            <a:lvl4pPr marL="1024238" marR="0" indent="-5062" algn="ctr" rtl="0">
              <a:spcBef>
                <a:spcPts val="300"/>
              </a:spcBef>
              <a:buClr>
                <a:srgbClr val="888888"/>
              </a:buClr>
              <a:buFont typeface="Arial"/>
              <a:buNone/>
              <a:defRPr sz="1500" b="0" i="0" u="none" strike="noStrike" cap="none" baseline="0">
                <a:solidFill>
                  <a:srgbClr val="888888"/>
                </a:solidFill>
                <a:latin typeface="Calibri"/>
                <a:ea typeface="Calibri"/>
                <a:cs typeface="Calibri"/>
                <a:sym typeface="Calibri"/>
              </a:defRPr>
            </a:lvl4pPr>
            <a:lvl5pPr marL="1365646" marR="0" indent="-3570" algn="ctr" rtl="0">
              <a:spcBef>
                <a:spcPts val="300"/>
              </a:spcBef>
              <a:buClr>
                <a:srgbClr val="888888"/>
              </a:buClr>
              <a:buFont typeface="Arial"/>
              <a:buNone/>
              <a:defRPr sz="1500" b="0" i="0" u="none" strike="noStrike" cap="none" baseline="0">
                <a:solidFill>
                  <a:srgbClr val="888888"/>
                </a:solidFill>
                <a:latin typeface="Calibri"/>
                <a:ea typeface="Calibri"/>
                <a:cs typeface="Calibri"/>
                <a:sym typeface="Calibri"/>
              </a:defRPr>
            </a:lvl5pPr>
            <a:lvl6pPr marL="1707068" marR="0" indent="-2093" algn="ctr" rtl="0">
              <a:spcBef>
                <a:spcPts val="300"/>
              </a:spcBef>
              <a:buClr>
                <a:srgbClr val="888888"/>
              </a:buClr>
              <a:buFont typeface="Arial"/>
              <a:buNone/>
              <a:defRPr sz="1500" b="0" i="0" u="none" strike="noStrike" cap="none" baseline="0">
                <a:solidFill>
                  <a:srgbClr val="888888"/>
                </a:solidFill>
                <a:latin typeface="Calibri"/>
                <a:ea typeface="Calibri"/>
                <a:cs typeface="Calibri"/>
                <a:sym typeface="Calibri"/>
              </a:defRPr>
            </a:lvl6pPr>
            <a:lvl7pPr marL="2048472" marR="0" indent="-597" algn="ctr" rtl="0">
              <a:spcBef>
                <a:spcPts val="300"/>
              </a:spcBef>
              <a:buClr>
                <a:srgbClr val="888888"/>
              </a:buClr>
              <a:buFont typeface="Arial"/>
              <a:buNone/>
              <a:defRPr sz="1500" b="0" i="0" u="none" strike="noStrike" cap="none" baseline="0">
                <a:solidFill>
                  <a:srgbClr val="888888"/>
                </a:solidFill>
                <a:latin typeface="Calibri"/>
                <a:ea typeface="Calibri"/>
                <a:cs typeface="Calibri"/>
                <a:sym typeface="Calibri"/>
              </a:defRPr>
            </a:lvl7pPr>
            <a:lvl8pPr marL="2389882" marR="0" indent="-8631" algn="ctr" rtl="0">
              <a:spcBef>
                <a:spcPts val="300"/>
              </a:spcBef>
              <a:buClr>
                <a:srgbClr val="888888"/>
              </a:buClr>
              <a:buFont typeface="Arial"/>
              <a:buNone/>
              <a:defRPr sz="1500" b="0" i="0" u="none" strike="noStrike" cap="none" baseline="0">
                <a:solidFill>
                  <a:srgbClr val="888888"/>
                </a:solidFill>
                <a:latin typeface="Calibri"/>
                <a:ea typeface="Calibri"/>
                <a:cs typeface="Calibri"/>
                <a:sym typeface="Calibri"/>
              </a:defRPr>
            </a:lvl8pPr>
            <a:lvl9pPr marL="2731282" marR="0" indent="-7132" algn="ctr" rtl="0">
              <a:spcBef>
                <a:spcPts val="300"/>
              </a:spcBef>
              <a:buClr>
                <a:srgbClr val="888888"/>
              </a:buClr>
              <a:buFont typeface="Arial"/>
              <a:buNone/>
              <a:defRPr sz="1500" b="0" i="0" u="none" strike="noStrike" cap="none" baseline="0">
                <a:solidFill>
                  <a:srgbClr val="888888"/>
                </a:solidFill>
                <a:latin typeface="Calibri"/>
                <a:ea typeface="Calibri"/>
                <a:cs typeface="Calibri"/>
                <a:sym typeface="Calibri"/>
              </a:defRPr>
            </a:lvl9pPr>
          </a:lstStyle>
          <a:p>
            <a:endParaRPr/>
          </a:p>
        </p:txBody>
      </p:sp>
      <p:sp>
        <p:nvSpPr>
          <p:cNvPr id="4" name="Shape 249"/>
          <p:cNvSpPr txBox="1">
            <a:spLocks noGrp="1"/>
          </p:cNvSpPr>
          <p:nvPr>
            <p:ph type="dt" idx="10"/>
          </p:nvPr>
        </p:nvSpPr>
        <p:spPr/>
        <p:txBody>
          <a:bodyPr/>
          <a:lstStyle>
            <a:lvl1pPr marL="0" marR="0" indent="0" algn="l" defTabSz="684610" rtl="0" eaLnBrk="0" hangingPunct="0">
              <a:spcBef>
                <a:spcPts val="0"/>
              </a:spcBef>
              <a:defRPr sz="900" b="0" i="0" u="none" strike="noStrike" cap="none" baseline="0">
                <a:solidFill>
                  <a:srgbClr val="888888"/>
                </a:solidFill>
                <a:latin typeface="Calibri"/>
                <a:ea typeface="Calibri"/>
                <a:cs typeface="Calibri"/>
                <a:sym typeface="Calibri"/>
              </a:defRPr>
            </a:lvl1pPr>
            <a:lvl2pPr marL="342900" marR="0" indent="0" algn="l" rtl="0">
              <a:spcBef>
                <a:spcPts val="0"/>
              </a:spcBef>
              <a:defRPr sz="1350" b="0" i="0" u="none" strike="noStrike" cap="none" baseline="0">
                <a:solidFill>
                  <a:schemeClr val="dk1"/>
                </a:solidFill>
                <a:latin typeface="Calibri"/>
                <a:ea typeface="Calibri"/>
                <a:cs typeface="Calibri"/>
                <a:sym typeface="Calibri"/>
              </a:defRPr>
            </a:lvl2pPr>
            <a:lvl3pPr marL="685800" marR="0" indent="0" algn="l" rtl="0">
              <a:spcBef>
                <a:spcPts val="0"/>
              </a:spcBef>
              <a:defRPr sz="1350" b="0" i="0" u="none" strike="noStrike" cap="none" baseline="0">
                <a:solidFill>
                  <a:schemeClr val="dk1"/>
                </a:solidFill>
                <a:latin typeface="Calibri"/>
                <a:ea typeface="Calibri"/>
                <a:cs typeface="Calibri"/>
                <a:sym typeface="Calibri"/>
              </a:defRPr>
            </a:lvl3pPr>
            <a:lvl4pPr marL="1028700" marR="0" indent="0" algn="l" rtl="0">
              <a:spcBef>
                <a:spcPts val="0"/>
              </a:spcBef>
              <a:defRPr sz="1350" b="0" i="0" u="none" strike="noStrike" cap="none" baseline="0">
                <a:solidFill>
                  <a:schemeClr val="dk1"/>
                </a:solidFill>
                <a:latin typeface="Calibri"/>
                <a:ea typeface="Calibri"/>
                <a:cs typeface="Calibri"/>
                <a:sym typeface="Calibri"/>
              </a:defRPr>
            </a:lvl4pPr>
            <a:lvl5pPr marL="1371600" marR="0" indent="0" algn="l" rtl="0">
              <a:spcBef>
                <a:spcPts val="0"/>
              </a:spcBef>
              <a:defRPr sz="1350" b="0" i="0" u="none" strike="noStrike" cap="none" baseline="0">
                <a:solidFill>
                  <a:schemeClr val="dk1"/>
                </a:solidFill>
                <a:latin typeface="Calibri"/>
                <a:ea typeface="Calibri"/>
                <a:cs typeface="Calibri"/>
                <a:sym typeface="Calibri"/>
              </a:defRPr>
            </a:lvl5pPr>
            <a:lvl6pPr marL="1714500" marR="0" indent="0" algn="l" rtl="0">
              <a:spcBef>
                <a:spcPts val="0"/>
              </a:spcBef>
              <a:defRPr sz="1350" b="0" i="0" u="none" strike="noStrike" cap="none" baseline="0">
                <a:solidFill>
                  <a:schemeClr val="dk1"/>
                </a:solidFill>
                <a:latin typeface="Calibri"/>
                <a:ea typeface="Calibri"/>
                <a:cs typeface="Calibri"/>
                <a:sym typeface="Calibri"/>
              </a:defRPr>
            </a:lvl6pPr>
            <a:lvl7pPr marL="2057400" marR="0" indent="0" algn="l" rtl="0">
              <a:spcBef>
                <a:spcPts val="0"/>
              </a:spcBef>
              <a:defRPr sz="1350" b="0" i="0" u="none" strike="noStrike" cap="none" baseline="0">
                <a:solidFill>
                  <a:schemeClr val="dk1"/>
                </a:solidFill>
                <a:latin typeface="Calibri"/>
                <a:ea typeface="Calibri"/>
                <a:cs typeface="Calibri"/>
                <a:sym typeface="Calibri"/>
              </a:defRPr>
            </a:lvl7pPr>
            <a:lvl8pPr marL="2400300" marR="0" indent="0" algn="l" rtl="0">
              <a:spcBef>
                <a:spcPts val="0"/>
              </a:spcBef>
              <a:defRPr sz="1350" b="0" i="0" u="none" strike="noStrike" cap="none" baseline="0">
                <a:solidFill>
                  <a:schemeClr val="dk1"/>
                </a:solidFill>
                <a:latin typeface="Calibri"/>
                <a:ea typeface="Calibri"/>
                <a:cs typeface="Calibri"/>
                <a:sym typeface="Calibri"/>
              </a:defRPr>
            </a:lvl8pPr>
            <a:lvl9pPr marL="2743200" marR="0" indent="0" algn="l" rtl="0">
              <a:spcBef>
                <a:spcPts val="0"/>
              </a:spcBef>
              <a:defRPr sz="1350" b="0" i="0" u="none" strike="noStrike" cap="none" baseline="0">
                <a:solidFill>
                  <a:schemeClr val="dk1"/>
                </a:solidFill>
                <a:latin typeface="Calibri"/>
                <a:ea typeface="Calibri"/>
                <a:cs typeface="Calibri"/>
                <a:sym typeface="Calibri"/>
              </a:defRPr>
            </a:lvl9pPr>
          </a:lstStyle>
          <a:p>
            <a:pPr>
              <a:defRPr/>
            </a:pPr>
            <a:endParaRPr/>
          </a:p>
        </p:txBody>
      </p:sp>
      <p:sp>
        <p:nvSpPr>
          <p:cNvPr id="5" name="Shape 250"/>
          <p:cNvSpPr txBox="1">
            <a:spLocks noGrp="1"/>
          </p:cNvSpPr>
          <p:nvPr>
            <p:ph type="ftr" idx="11"/>
          </p:nvPr>
        </p:nvSpPr>
        <p:spPr/>
        <p:txBody>
          <a:bodyPr/>
          <a:lstStyle>
            <a:lvl1pPr marL="0" marR="0" indent="0" algn="ctr" defTabSz="684610" rtl="0" eaLnBrk="0" hangingPunct="0">
              <a:spcBef>
                <a:spcPts val="0"/>
              </a:spcBef>
              <a:defRPr sz="900" b="0" i="0" u="none" strike="noStrike" cap="none" baseline="0">
                <a:solidFill>
                  <a:srgbClr val="888888"/>
                </a:solidFill>
                <a:latin typeface="Calibri"/>
                <a:ea typeface="Calibri"/>
                <a:cs typeface="Calibri"/>
                <a:sym typeface="Calibri"/>
              </a:defRPr>
            </a:lvl1pPr>
            <a:lvl2pPr marL="342900" marR="0" indent="0" algn="l" rtl="0">
              <a:spcBef>
                <a:spcPts val="0"/>
              </a:spcBef>
              <a:defRPr sz="1350" b="0" i="0" u="none" strike="noStrike" cap="none" baseline="0">
                <a:solidFill>
                  <a:schemeClr val="dk1"/>
                </a:solidFill>
                <a:latin typeface="Calibri"/>
                <a:ea typeface="Calibri"/>
                <a:cs typeface="Calibri"/>
                <a:sym typeface="Calibri"/>
              </a:defRPr>
            </a:lvl2pPr>
            <a:lvl3pPr marL="685800" marR="0" indent="0" algn="l" rtl="0">
              <a:spcBef>
                <a:spcPts val="0"/>
              </a:spcBef>
              <a:defRPr sz="1350" b="0" i="0" u="none" strike="noStrike" cap="none" baseline="0">
                <a:solidFill>
                  <a:schemeClr val="dk1"/>
                </a:solidFill>
                <a:latin typeface="Calibri"/>
                <a:ea typeface="Calibri"/>
                <a:cs typeface="Calibri"/>
                <a:sym typeface="Calibri"/>
              </a:defRPr>
            </a:lvl3pPr>
            <a:lvl4pPr marL="1028700" marR="0" indent="0" algn="l" rtl="0">
              <a:spcBef>
                <a:spcPts val="0"/>
              </a:spcBef>
              <a:defRPr sz="1350" b="0" i="0" u="none" strike="noStrike" cap="none" baseline="0">
                <a:solidFill>
                  <a:schemeClr val="dk1"/>
                </a:solidFill>
                <a:latin typeface="Calibri"/>
                <a:ea typeface="Calibri"/>
                <a:cs typeface="Calibri"/>
                <a:sym typeface="Calibri"/>
              </a:defRPr>
            </a:lvl4pPr>
            <a:lvl5pPr marL="1371600" marR="0" indent="0" algn="l" rtl="0">
              <a:spcBef>
                <a:spcPts val="0"/>
              </a:spcBef>
              <a:defRPr sz="1350" b="0" i="0" u="none" strike="noStrike" cap="none" baseline="0">
                <a:solidFill>
                  <a:schemeClr val="dk1"/>
                </a:solidFill>
                <a:latin typeface="Calibri"/>
                <a:ea typeface="Calibri"/>
                <a:cs typeface="Calibri"/>
                <a:sym typeface="Calibri"/>
              </a:defRPr>
            </a:lvl5pPr>
            <a:lvl6pPr marL="1714500" marR="0" indent="0" algn="l" rtl="0">
              <a:spcBef>
                <a:spcPts val="0"/>
              </a:spcBef>
              <a:defRPr sz="1350" b="0" i="0" u="none" strike="noStrike" cap="none" baseline="0">
                <a:solidFill>
                  <a:schemeClr val="dk1"/>
                </a:solidFill>
                <a:latin typeface="Calibri"/>
                <a:ea typeface="Calibri"/>
                <a:cs typeface="Calibri"/>
                <a:sym typeface="Calibri"/>
              </a:defRPr>
            </a:lvl6pPr>
            <a:lvl7pPr marL="2057400" marR="0" indent="0" algn="l" rtl="0">
              <a:spcBef>
                <a:spcPts val="0"/>
              </a:spcBef>
              <a:defRPr sz="1350" b="0" i="0" u="none" strike="noStrike" cap="none" baseline="0">
                <a:solidFill>
                  <a:schemeClr val="dk1"/>
                </a:solidFill>
                <a:latin typeface="Calibri"/>
                <a:ea typeface="Calibri"/>
                <a:cs typeface="Calibri"/>
                <a:sym typeface="Calibri"/>
              </a:defRPr>
            </a:lvl7pPr>
            <a:lvl8pPr marL="2400300" marR="0" indent="0" algn="l" rtl="0">
              <a:spcBef>
                <a:spcPts val="0"/>
              </a:spcBef>
              <a:defRPr sz="1350" b="0" i="0" u="none" strike="noStrike" cap="none" baseline="0">
                <a:solidFill>
                  <a:schemeClr val="dk1"/>
                </a:solidFill>
                <a:latin typeface="Calibri"/>
                <a:ea typeface="Calibri"/>
                <a:cs typeface="Calibri"/>
                <a:sym typeface="Calibri"/>
              </a:defRPr>
            </a:lvl8pPr>
            <a:lvl9pPr marL="2743200" marR="0" indent="0" algn="l" rtl="0">
              <a:spcBef>
                <a:spcPts val="0"/>
              </a:spcBef>
              <a:defRPr sz="1350" b="0" i="0" u="none" strike="noStrike" cap="none" baseline="0">
                <a:solidFill>
                  <a:schemeClr val="dk1"/>
                </a:solidFill>
                <a:latin typeface="Calibri"/>
                <a:ea typeface="Calibri"/>
                <a:cs typeface="Calibri"/>
                <a:sym typeface="Calibri"/>
              </a:defRPr>
            </a:lvl9pPr>
          </a:lstStyle>
          <a:p>
            <a:pPr>
              <a:defRPr/>
            </a:pPr>
            <a:endParaRPr/>
          </a:p>
        </p:txBody>
      </p:sp>
      <p:sp>
        <p:nvSpPr>
          <p:cNvPr id="6" name="Shape 251"/>
          <p:cNvSpPr txBox="1">
            <a:spLocks noGrp="1"/>
          </p:cNvSpPr>
          <p:nvPr>
            <p:ph type="sldNum" idx="12"/>
          </p:nvPr>
        </p:nvSpPr>
        <p:spPr/>
        <p:txBody>
          <a:bodyPr>
            <a:noAutofit/>
          </a:bodyPr>
          <a:lstStyle>
            <a:lvl1pPr defTabSz="684610" eaLnBrk="0" hangingPunct="0">
              <a:defRPr/>
            </a:lvl1pPr>
          </a:lstStyle>
          <a:p>
            <a:pPr>
              <a:defRPr/>
            </a:pPr>
            <a:fld id="{BE3D9FCA-CC06-4F98-8D01-00FB76B24484}" type="slidenum">
              <a:rPr lang="en-US" altLang="en-US"/>
              <a:pPr>
                <a:defRPr/>
              </a:pPr>
              <a:t>‹#›</a:t>
            </a:fld>
            <a:endParaRPr lang="en-US" altLang="en-US"/>
          </a:p>
        </p:txBody>
      </p:sp>
    </p:spTree>
    <p:extLst>
      <p:ext uri="{BB962C8B-B14F-4D97-AF65-F5344CB8AC3E}">
        <p14:creationId xmlns:p14="http://schemas.microsoft.com/office/powerpoint/2010/main" val="4004955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63"/>
        <p:cNvGrpSpPr/>
        <p:nvPr/>
      </p:nvGrpSpPr>
      <p:grpSpPr>
        <a:xfrm>
          <a:off x="0" y="0"/>
          <a:ext cx="0" cy="0"/>
          <a:chOff x="0" y="0"/>
          <a:chExt cx="0" cy="0"/>
        </a:xfrm>
      </p:grpSpPr>
      <p:sp>
        <p:nvSpPr>
          <p:cNvPr id="964" name="Google Shape;964;p164"/>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65" name="Google Shape;965;p164"/>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66" name="Google Shape;966;p16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a:solidFill>
                  <a:srgbClr val="595959"/>
                </a:solidFill>
              </a:rPr>
              <a:pPr/>
              <a:t>‹#›</a:t>
            </a:fld>
            <a:endParaRPr>
              <a:solidFill>
                <a:srgbClr val="595959"/>
              </a:solidFill>
            </a:endParaRPr>
          </a:p>
        </p:txBody>
      </p:sp>
    </p:spTree>
    <p:extLst>
      <p:ext uri="{BB962C8B-B14F-4D97-AF65-F5344CB8AC3E}">
        <p14:creationId xmlns:p14="http://schemas.microsoft.com/office/powerpoint/2010/main" val="9706443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67"/>
        <p:cNvGrpSpPr/>
        <p:nvPr/>
      </p:nvGrpSpPr>
      <p:grpSpPr>
        <a:xfrm>
          <a:off x="0" y="0"/>
          <a:ext cx="0" cy="0"/>
          <a:chOff x="0" y="0"/>
          <a:chExt cx="0" cy="0"/>
        </a:xfrm>
      </p:grpSpPr>
      <p:sp>
        <p:nvSpPr>
          <p:cNvPr id="968" name="Google Shape;968;p165"/>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69" name="Google Shape;969;p16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a:solidFill>
                  <a:srgbClr val="595959"/>
                </a:solidFill>
              </a:rPr>
              <a:pPr/>
              <a:t>‹#›</a:t>
            </a:fld>
            <a:endParaRPr>
              <a:solidFill>
                <a:srgbClr val="595959"/>
              </a:solidFill>
            </a:endParaRPr>
          </a:p>
        </p:txBody>
      </p:sp>
    </p:spTree>
    <p:extLst>
      <p:ext uri="{BB962C8B-B14F-4D97-AF65-F5344CB8AC3E}">
        <p14:creationId xmlns:p14="http://schemas.microsoft.com/office/powerpoint/2010/main" val="18207858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74"/>
        <p:cNvGrpSpPr/>
        <p:nvPr/>
      </p:nvGrpSpPr>
      <p:grpSpPr>
        <a:xfrm>
          <a:off x="0" y="0"/>
          <a:ext cx="0" cy="0"/>
          <a:chOff x="0" y="0"/>
          <a:chExt cx="0" cy="0"/>
        </a:xfrm>
      </p:grpSpPr>
      <p:sp>
        <p:nvSpPr>
          <p:cNvPr id="975" name="Google Shape;975;p16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76" name="Google Shape;976;p167"/>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77" name="Google Shape;977;p167"/>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78" name="Google Shape;978;p16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a:solidFill>
                  <a:srgbClr val="595959"/>
                </a:solidFill>
              </a:rPr>
              <a:pPr/>
              <a:t>‹#›</a:t>
            </a:fld>
            <a:endParaRPr>
              <a:solidFill>
                <a:srgbClr val="595959"/>
              </a:solidFill>
            </a:endParaRPr>
          </a:p>
        </p:txBody>
      </p:sp>
    </p:spTree>
    <p:extLst>
      <p:ext uri="{BB962C8B-B14F-4D97-AF65-F5344CB8AC3E}">
        <p14:creationId xmlns:p14="http://schemas.microsoft.com/office/powerpoint/2010/main" val="30806707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79"/>
        <p:cNvGrpSpPr/>
        <p:nvPr/>
      </p:nvGrpSpPr>
      <p:grpSpPr>
        <a:xfrm>
          <a:off x="0" y="0"/>
          <a:ext cx="0" cy="0"/>
          <a:chOff x="0" y="0"/>
          <a:chExt cx="0" cy="0"/>
        </a:xfrm>
      </p:grpSpPr>
      <p:sp>
        <p:nvSpPr>
          <p:cNvPr id="980" name="Google Shape;980;p16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81" name="Google Shape;981;p16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a:solidFill>
                  <a:srgbClr val="595959"/>
                </a:solidFill>
              </a:rPr>
              <a:pPr/>
              <a:t>‹#›</a:t>
            </a:fld>
            <a:endParaRPr>
              <a:solidFill>
                <a:srgbClr val="595959"/>
              </a:solidFill>
            </a:endParaRPr>
          </a:p>
        </p:txBody>
      </p:sp>
    </p:spTree>
    <p:extLst>
      <p:ext uri="{BB962C8B-B14F-4D97-AF65-F5344CB8AC3E}">
        <p14:creationId xmlns:p14="http://schemas.microsoft.com/office/powerpoint/2010/main" val="12788571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82"/>
        <p:cNvGrpSpPr/>
        <p:nvPr/>
      </p:nvGrpSpPr>
      <p:grpSpPr>
        <a:xfrm>
          <a:off x="0" y="0"/>
          <a:ext cx="0" cy="0"/>
          <a:chOff x="0" y="0"/>
          <a:chExt cx="0" cy="0"/>
        </a:xfrm>
      </p:grpSpPr>
      <p:sp>
        <p:nvSpPr>
          <p:cNvPr id="983" name="Google Shape;983;p169"/>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84" name="Google Shape;984;p169"/>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85" name="Google Shape;985;p16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a:solidFill>
                  <a:srgbClr val="595959"/>
                </a:solidFill>
              </a:rPr>
              <a:pPr/>
              <a:t>‹#›</a:t>
            </a:fld>
            <a:endParaRPr>
              <a:solidFill>
                <a:srgbClr val="595959"/>
              </a:solidFill>
            </a:endParaRPr>
          </a:p>
        </p:txBody>
      </p:sp>
    </p:spTree>
    <p:extLst>
      <p:ext uri="{BB962C8B-B14F-4D97-AF65-F5344CB8AC3E}">
        <p14:creationId xmlns:p14="http://schemas.microsoft.com/office/powerpoint/2010/main" val="1943804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70" name="Google Shape;70;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71" name="Google Shape;71;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solidFill>
                  <a:srgbClr val="888888"/>
                </a:solidFill>
              </a:defRPr>
            </a:lvl1pPr>
            <a:lvl2pPr marL="0" lvl="1" indent="0" algn="r">
              <a:lnSpc>
                <a:spcPct val="100000"/>
              </a:lnSpc>
              <a:spcBef>
                <a:spcPts val="0"/>
              </a:spcBef>
              <a:spcAft>
                <a:spcPts val="0"/>
              </a:spcAft>
              <a:buClr>
                <a:srgbClr val="888888"/>
              </a:buClr>
              <a:buSzPts val="1200"/>
              <a:buFont typeface="Arial"/>
              <a:buNone/>
              <a:defRPr>
                <a:solidFill>
                  <a:srgbClr val="888888"/>
                </a:solidFill>
              </a:defRPr>
            </a:lvl2pPr>
            <a:lvl3pPr marL="0" lvl="2" indent="0" algn="r">
              <a:lnSpc>
                <a:spcPct val="100000"/>
              </a:lnSpc>
              <a:spcBef>
                <a:spcPts val="0"/>
              </a:spcBef>
              <a:spcAft>
                <a:spcPts val="0"/>
              </a:spcAft>
              <a:buClr>
                <a:srgbClr val="888888"/>
              </a:buClr>
              <a:buSzPts val="1200"/>
              <a:buFont typeface="Arial"/>
              <a:buNone/>
              <a:defRPr>
                <a:solidFill>
                  <a:srgbClr val="888888"/>
                </a:solidFill>
              </a:defRPr>
            </a:lvl3pPr>
            <a:lvl4pPr marL="0" lvl="3" indent="0" algn="r">
              <a:lnSpc>
                <a:spcPct val="100000"/>
              </a:lnSpc>
              <a:spcBef>
                <a:spcPts val="0"/>
              </a:spcBef>
              <a:spcAft>
                <a:spcPts val="0"/>
              </a:spcAft>
              <a:buClr>
                <a:srgbClr val="888888"/>
              </a:buClr>
              <a:buSzPts val="1200"/>
              <a:buFont typeface="Arial"/>
              <a:buNone/>
              <a:defRPr>
                <a:solidFill>
                  <a:srgbClr val="888888"/>
                </a:solidFill>
              </a:defRPr>
            </a:lvl4pPr>
            <a:lvl5pPr marL="0" lvl="4" indent="0" algn="r">
              <a:lnSpc>
                <a:spcPct val="100000"/>
              </a:lnSpc>
              <a:spcBef>
                <a:spcPts val="0"/>
              </a:spcBef>
              <a:spcAft>
                <a:spcPts val="0"/>
              </a:spcAft>
              <a:buClr>
                <a:srgbClr val="888888"/>
              </a:buClr>
              <a:buSzPts val="1200"/>
              <a:buFont typeface="Arial"/>
              <a:buNone/>
              <a:defRPr>
                <a:solidFill>
                  <a:srgbClr val="888888"/>
                </a:solidFill>
              </a:defRPr>
            </a:lvl5pPr>
            <a:lvl6pPr marL="0" lvl="5" indent="0" algn="r">
              <a:lnSpc>
                <a:spcPct val="100000"/>
              </a:lnSpc>
              <a:spcBef>
                <a:spcPts val="0"/>
              </a:spcBef>
              <a:spcAft>
                <a:spcPts val="0"/>
              </a:spcAft>
              <a:buClr>
                <a:srgbClr val="888888"/>
              </a:buClr>
              <a:buSzPts val="1200"/>
              <a:buFont typeface="Arial"/>
              <a:buNone/>
              <a:defRPr>
                <a:solidFill>
                  <a:srgbClr val="888888"/>
                </a:solidFill>
              </a:defRPr>
            </a:lvl6pPr>
            <a:lvl7pPr marL="0" lvl="6" indent="0" algn="r">
              <a:lnSpc>
                <a:spcPct val="100000"/>
              </a:lnSpc>
              <a:spcBef>
                <a:spcPts val="0"/>
              </a:spcBef>
              <a:spcAft>
                <a:spcPts val="0"/>
              </a:spcAft>
              <a:buClr>
                <a:srgbClr val="888888"/>
              </a:buClr>
              <a:buSzPts val="1200"/>
              <a:buFont typeface="Arial"/>
              <a:buNone/>
              <a:defRPr>
                <a:solidFill>
                  <a:srgbClr val="888888"/>
                </a:solidFill>
              </a:defRPr>
            </a:lvl7pPr>
            <a:lvl8pPr marL="0" lvl="7" indent="0" algn="r">
              <a:lnSpc>
                <a:spcPct val="100000"/>
              </a:lnSpc>
              <a:spcBef>
                <a:spcPts val="0"/>
              </a:spcBef>
              <a:spcAft>
                <a:spcPts val="0"/>
              </a:spcAft>
              <a:buClr>
                <a:srgbClr val="888888"/>
              </a:buClr>
              <a:buSzPts val="1200"/>
              <a:buFont typeface="Arial"/>
              <a:buNone/>
              <a:defRPr>
                <a:solidFill>
                  <a:srgbClr val="888888"/>
                </a:solidFill>
              </a:defRPr>
            </a:lvl8pPr>
            <a:lvl9pPr marL="0" lvl="8" indent="0" algn="r">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86"/>
        <p:cNvGrpSpPr/>
        <p:nvPr/>
      </p:nvGrpSpPr>
      <p:grpSpPr>
        <a:xfrm>
          <a:off x="0" y="0"/>
          <a:ext cx="0" cy="0"/>
          <a:chOff x="0" y="0"/>
          <a:chExt cx="0" cy="0"/>
        </a:xfrm>
      </p:grpSpPr>
      <p:sp>
        <p:nvSpPr>
          <p:cNvPr id="987" name="Google Shape;987;p170"/>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88" name="Google Shape;988;p17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a:solidFill>
                  <a:srgbClr val="595959"/>
                </a:solidFill>
              </a:rPr>
              <a:pPr/>
              <a:t>‹#›</a:t>
            </a:fld>
            <a:endParaRPr>
              <a:solidFill>
                <a:srgbClr val="595959"/>
              </a:solidFill>
            </a:endParaRPr>
          </a:p>
        </p:txBody>
      </p:sp>
    </p:spTree>
    <p:extLst>
      <p:ext uri="{BB962C8B-B14F-4D97-AF65-F5344CB8AC3E}">
        <p14:creationId xmlns:p14="http://schemas.microsoft.com/office/powerpoint/2010/main" val="23143579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89"/>
        <p:cNvGrpSpPr/>
        <p:nvPr/>
      </p:nvGrpSpPr>
      <p:grpSpPr>
        <a:xfrm>
          <a:off x="0" y="0"/>
          <a:ext cx="0" cy="0"/>
          <a:chOff x="0" y="0"/>
          <a:chExt cx="0" cy="0"/>
        </a:xfrm>
      </p:grpSpPr>
      <p:sp>
        <p:nvSpPr>
          <p:cNvPr id="990" name="Google Shape;990;p171"/>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991" name="Google Shape;991;p171"/>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92" name="Google Shape;992;p171"/>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93" name="Google Shape;993;p171"/>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994" name="Google Shape;994;p17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a:solidFill>
                  <a:srgbClr val="595959"/>
                </a:solidFill>
              </a:rPr>
              <a:pPr/>
              <a:t>‹#›</a:t>
            </a:fld>
            <a:endParaRPr>
              <a:solidFill>
                <a:srgbClr val="595959"/>
              </a:solidFill>
            </a:endParaRPr>
          </a:p>
        </p:txBody>
      </p:sp>
    </p:spTree>
    <p:extLst>
      <p:ext uri="{BB962C8B-B14F-4D97-AF65-F5344CB8AC3E}">
        <p14:creationId xmlns:p14="http://schemas.microsoft.com/office/powerpoint/2010/main" val="16224088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95"/>
        <p:cNvGrpSpPr/>
        <p:nvPr/>
      </p:nvGrpSpPr>
      <p:grpSpPr>
        <a:xfrm>
          <a:off x="0" y="0"/>
          <a:ext cx="0" cy="0"/>
          <a:chOff x="0" y="0"/>
          <a:chExt cx="0" cy="0"/>
        </a:xfrm>
      </p:grpSpPr>
      <p:sp>
        <p:nvSpPr>
          <p:cNvPr id="996" name="Google Shape;996;p172"/>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997" name="Google Shape;997;p17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a:solidFill>
                  <a:srgbClr val="595959"/>
                </a:solidFill>
              </a:rPr>
              <a:pPr/>
              <a:t>‹#›</a:t>
            </a:fld>
            <a:endParaRPr>
              <a:solidFill>
                <a:srgbClr val="595959"/>
              </a:solidFill>
            </a:endParaRPr>
          </a:p>
        </p:txBody>
      </p:sp>
    </p:spTree>
    <p:extLst>
      <p:ext uri="{BB962C8B-B14F-4D97-AF65-F5344CB8AC3E}">
        <p14:creationId xmlns:p14="http://schemas.microsoft.com/office/powerpoint/2010/main" val="13250667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98"/>
        <p:cNvGrpSpPr/>
        <p:nvPr/>
      </p:nvGrpSpPr>
      <p:grpSpPr>
        <a:xfrm>
          <a:off x="0" y="0"/>
          <a:ext cx="0" cy="0"/>
          <a:chOff x="0" y="0"/>
          <a:chExt cx="0" cy="0"/>
        </a:xfrm>
      </p:grpSpPr>
      <p:sp>
        <p:nvSpPr>
          <p:cNvPr id="999" name="Google Shape;999;p173"/>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00" name="Google Shape;1000;p173"/>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001" name="Google Shape;1001;p17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a:solidFill>
                  <a:srgbClr val="595959"/>
                </a:solidFill>
              </a:rPr>
              <a:pPr/>
              <a:t>‹#›</a:t>
            </a:fld>
            <a:endParaRPr>
              <a:solidFill>
                <a:srgbClr val="595959"/>
              </a:solidFill>
            </a:endParaRPr>
          </a:p>
        </p:txBody>
      </p:sp>
    </p:spTree>
    <p:extLst>
      <p:ext uri="{BB962C8B-B14F-4D97-AF65-F5344CB8AC3E}">
        <p14:creationId xmlns:p14="http://schemas.microsoft.com/office/powerpoint/2010/main" val="40733056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2"/>
        <p:cNvGrpSpPr/>
        <p:nvPr/>
      </p:nvGrpSpPr>
      <p:grpSpPr>
        <a:xfrm>
          <a:off x="0" y="0"/>
          <a:ext cx="0" cy="0"/>
          <a:chOff x="0" y="0"/>
          <a:chExt cx="0" cy="0"/>
        </a:xfrm>
      </p:grpSpPr>
      <p:sp>
        <p:nvSpPr>
          <p:cNvPr id="1003" name="Google Shape;1003;p17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a:solidFill>
                  <a:srgbClr val="595959"/>
                </a:solidFill>
              </a:rPr>
              <a:pPr/>
              <a:t>‹#›</a:t>
            </a:fld>
            <a:endParaRPr>
              <a:solidFill>
                <a:srgbClr val="595959"/>
              </a:solidFill>
            </a:endParaRPr>
          </a:p>
        </p:txBody>
      </p:sp>
    </p:spTree>
    <p:extLst>
      <p:ext uri="{BB962C8B-B14F-4D97-AF65-F5344CB8AC3E}">
        <p14:creationId xmlns:p14="http://schemas.microsoft.com/office/powerpoint/2010/main" val="37484623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04"/>
        <p:cNvGrpSpPr/>
        <p:nvPr/>
      </p:nvGrpSpPr>
      <p:grpSpPr>
        <a:xfrm>
          <a:off x="0" y="0"/>
          <a:ext cx="0" cy="0"/>
          <a:chOff x="0" y="0"/>
          <a:chExt cx="0" cy="0"/>
        </a:xfrm>
      </p:grpSpPr>
      <p:sp>
        <p:nvSpPr>
          <p:cNvPr id="1005" name="Google Shape;1005;p175"/>
          <p:cNvSpPr txBox="1">
            <a:spLocks noGrp="1"/>
          </p:cNvSpPr>
          <p:nvPr>
            <p:ph type="title"/>
          </p:nvPr>
        </p:nvSpPr>
        <p:spPr>
          <a:xfrm>
            <a:off x="1043490" y="1027664"/>
            <a:ext cx="7024800" cy="11433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Clr>
                <a:schemeClr val="accent1"/>
              </a:buClr>
              <a:buSzPts val="2800"/>
              <a:buFont typeface="Questrial"/>
              <a:buNone/>
              <a:defRPr sz="4000">
                <a:solidFill>
                  <a:schemeClr val="accent1"/>
                </a:solidFill>
                <a:latin typeface="Questrial"/>
                <a:ea typeface="Questrial"/>
                <a:cs typeface="Questrial"/>
                <a:sym typeface="Questrial"/>
              </a:defRPr>
            </a:lvl1pPr>
            <a:lvl2pPr lvl="1" rtl="0">
              <a:spcBef>
                <a:spcPts val="0"/>
              </a:spcBef>
              <a:spcAft>
                <a:spcPts val="0"/>
              </a:spcAft>
              <a:buSzPts val="2800"/>
              <a:buNone/>
              <a:defRPr sz="1800">
                <a:solidFill>
                  <a:schemeClr val="dk2"/>
                </a:solidFill>
              </a:defRPr>
            </a:lvl2pPr>
            <a:lvl3pPr lvl="2" rtl="0">
              <a:spcBef>
                <a:spcPts val="0"/>
              </a:spcBef>
              <a:spcAft>
                <a:spcPts val="0"/>
              </a:spcAft>
              <a:buSzPts val="2800"/>
              <a:buNone/>
              <a:defRPr sz="1800">
                <a:solidFill>
                  <a:schemeClr val="dk2"/>
                </a:solidFill>
              </a:defRPr>
            </a:lvl3pPr>
            <a:lvl4pPr lvl="3" rtl="0">
              <a:spcBef>
                <a:spcPts val="0"/>
              </a:spcBef>
              <a:spcAft>
                <a:spcPts val="0"/>
              </a:spcAft>
              <a:buSzPts val="2800"/>
              <a:buNone/>
              <a:defRPr sz="1800">
                <a:solidFill>
                  <a:schemeClr val="dk2"/>
                </a:solidFill>
              </a:defRPr>
            </a:lvl4pPr>
            <a:lvl5pPr lvl="4" rtl="0">
              <a:spcBef>
                <a:spcPts val="0"/>
              </a:spcBef>
              <a:spcAft>
                <a:spcPts val="0"/>
              </a:spcAft>
              <a:buSzPts val="2800"/>
              <a:buNone/>
              <a:defRPr sz="1800">
                <a:solidFill>
                  <a:schemeClr val="dk2"/>
                </a:solidFill>
              </a:defRPr>
            </a:lvl5pPr>
            <a:lvl6pPr lvl="5" rtl="0">
              <a:spcBef>
                <a:spcPts val="0"/>
              </a:spcBef>
              <a:spcAft>
                <a:spcPts val="0"/>
              </a:spcAft>
              <a:buSzPts val="2800"/>
              <a:buNone/>
              <a:defRPr sz="1800">
                <a:solidFill>
                  <a:schemeClr val="dk2"/>
                </a:solidFill>
              </a:defRPr>
            </a:lvl6pPr>
            <a:lvl7pPr lvl="6" rtl="0">
              <a:spcBef>
                <a:spcPts val="0"/>
              </a:spcBef>
              <a:spcAft>
                <a:spcPts val="0"/>
              </a:spcAft>
              <a:buSzPts val="2800"/>
              <a:buNone/>
              <a:defRPr sz="1800">
                <a:solidFill>
                  <a:schemeClr val="dk2"/>
                </a:solidFill>
              </a:defRPr>
            </a:lvl7pPr>
            <a:lvl8pPr lvl="7" rtl="0">
              <a:spcBef>
                <a:spcPts val="0"/>
              </a:spcBef>
              <a:spcAft>
                <a:spcPts val="0"/>
              </a:spcAft>
              <a:buSzPts val="2800"/>
              <a:buNone/>
              <a:defRPr sz="1800">
                <a:solidFill>
                  <a:schemeClr val="dk2"/>
                </a:solidFill>
              </a:defRPr>
            </a:lvl8pPr>
            <a:lvl9pPr lvl="8" rtl="0">
              <a:spcBef>
                <a:spcPts val="0"/>
              </a:spcBef>
              <a:spcAft>
                <a:spcPts val="0"/>
              </a:spcAft>
              <a:buSzPts val="2800"/>
              <a:buNone/>
              <a:defRPr sz="1800">
                <a:solidFill>
                  <a:schemeClr val="dk2"/>
                </a:solidFill>
              </a:defRPr>
            </a:lvl9pPr>
          </a:lstStyle>
          <a:p>
            <a:endParaRPr/>
          </a:p>
        </p:txBody>
      </p:sp>
      <p:sp>
        <p:nvSpPr>
          <p:cNvPr id="1006" name="Google Shape;1006;p175"/>
          <p:cNvSpPr txBox="1">
            <a:spLocks noGrp="1"/>
          </p:cNvSpPr>
          <p:nvPr>
            <p:ph type="body" idx="1"/>
          </p:nvPr>
        </p:nvSpPr>
        <p:spPr>
          <a:xfrm>
            <a:off x="1043492" y="2323652"/>
            <a:ext cx="6777300" cy="3509100"/>
          </a:xfrm>
          <a:prstGeom prst="rect">
            <a:avLst/>
          </a:prstGeom>
          <a:noFill/>
          <a:ln>
            <a:noFill/>
          </a:ln>
        </p:spPr>
        <p:txBody>
          <a:bodyPr spcFirstLastPara="1" wrap="square" lIns="91425" tIns="91425" rIns="91425" bIns="91425" anchor="t" anchorCtr="0">
            <a:noAutofit/>
          </a:bodyPr>
          <a:lstStyle>
            <a:lvl1pPr marL="457200" lvl="0" indent="-342900" algn="l" rtl="0">
              <a:spcBef>
                <a:spcPts val="480"/>
              </a:spcBef>
              <a:spcAft>
                <a:spcPts val="0"/>
              </a:spcAft>
              <a:buClr>
                <a:schemeClr val="accent1"/>
              </a:buClr>
              <a:buSzPts val="1800"/>
              <a:buFont typeface="Noto Symbol"/>
              <a:buChar char="○"/>
              <a:defRPr sz="2400">
                <a:solidFill>
                  <a:schemeClr val="dk2"/>
                </a:solidFill>
                <a:latin typeface="Questrial"/>
                <a:ea typeface="Questrial"/>
                <a:cs typeface="Questrial"/>
                <a:sym typeface="Questrial"/>
              </a:defRPr>
            </a:lvl1pPr>
            <a:lvl2pPr marL="914400" lvl="1" indent="-317500" algn="l" rtl="0">
              <a:spcBef>
                <a:spcPts val="1600"/>
              </a:spcBef>
              <a:spcAft>
                <a:spcPts val="0"/>
              </a:spcAft>
              <a:buClr>
                <a:schemeClr val="accent1"/>
              </a:buClr>
              <a:buSzPts val="1400"/>
              <a:buFont typeface="Noto Symbol"/>
              <a:buChar char="○"/>
              <a:defRPr sz="2200">
                <a:solidFill>
                  <a:schemeClr val="dk2"/>
                </a:solidFill>
                <a:latin typeface="Questrial"/>
                <a:ea typeface="Questrial"/>
                <a:cs typeface="Questrial"/>
                <a:sym typeface="Questrial"/>
              </a:defRPr>
            </a:lvl2pPr>
            <a:lvl3pPr marL="1371600" lvl="2" indent="-317500" algn="l" rtl="0">
              <a:spcBef>
                <a:spcPts val="1600"/>
              </a:spcBef>
              <a:spcAft>
                <a:spcPts val="0"/>
              </a:spcAft>
              <a:buClr>
                <a:schemeClr val="accent1"/>
              </a:buClr>
              <a:buSzPts val="1400"/>
              <a:buFont typeface="Noto Symbol"/>
              <a:buChar char="○"/>
              <a:defRPr sz="2000">
                <a:solidFill>
                  <a:schemeClr val="dk2"/>
                </a:solidFill>
                <a:latin typeface="Questrial"/>
                <a:ea typeface="Questrial"/>
                <a:cs typeface="Questrial"/>
                <a:sym typeface="Questrial"/>
              </a:defRPr>
            </a:lvl3pPr>
            <a:lvl4pPr marL="1828800" lvl="3" indent="-317500" algn="l" rtl="0">
              <a:spcBef>
                <a:spcPts val="1600"/>
              </a:spcBef>
              <a:spcAft>
                <a:spcPts val="0"/>
              </a:spcAft>
              <a:buClr>
                <a:schemeClr val="accent1"/>
              </a:buClr>
              <a:buSzPts val="1400"/>
              <a:buFont typeface="Noto Symbol"/>
              <a:buChar char="○"/>
              <a:defRPr sz="1800">
                <a:solidFill>
                  <a:schemeClr val="dk2"/>
                </a:solidFill>
                <a:latin typeface="Questrial"/>
                <a:ea typeface="Questrial"/>
                <a:cs typeface="Questrial"/>
                <a:sym typeface="Questrial"/>
              </a:defRPr>
            </a:lvl4pPr>
            <a:lvl5pPr marL="2286000" lvl="4" indent="-317500" algn="l" rtl="0">
              <a:spcBef>
                <a:spcPts val="1600"/>
              </a:spcBef>
              <a:spcAft>
                <a:spcPts val="0"/>
              </a:spcAft>
              <a:buClr>
                <a:schemeClr val="accent1"/>
              </a:buClr>
              <a:buSzPts val="1400"/>
              <a:buFont typeface="Noto Symbol"/>
              <a:buChar char="○"/>
              <a:defRPr sz="1600">
                <a:solidFill>
                  <a:schemeClr val="dk2"/>
                </a:solidFill>
                <a:latin typeface="Questrial"/>
                <a:ea typeface="Questrial"/>
                <a:cs typeface="Questrial"/>
                <a:sym typeface="Questrial"/>
              </a:defRPr>
            </a:lvl5pPr>
            <a:lvl6pPr marL="2743200" lvl="5" indent="-317500" algn="l" rtl="0">
              <a:spcBef>
                <a:spcPts val="1600"/>
              </a:spcBef>
              <a:spcAft>
                <a:spcPts val="0"/>
              </a:spcAft>
              <a:buClr>
                <a:schemeClr val="accent1"/>
              </a:buClr>
              <a:buSzPts val="1400"/>
              <a:buFont typeface="Noto Symbol"/>
              <a:buChar char="○"/>
              <a:defRPr sz="1400">
                <a:solidFill>
                  <a:schemeClr val="dk2"/>
                </a:solidFill>
                <a:latin typeface="Questrial"/>
                <a:ea typeface="Questrial"/>
                <a:cs typeface="Questrial"/>
                <a:sym typeface="Questrial"/>
              </a:defRPr>
            </a:lvl6pPr>
            <a:lvl7pPr marL="3200400" lvl="6" indent="-317500" algn="l" rtl="0">
              <a:spcBef>
                <a:spcPts val="1600"/>
              </a:spcBef>
              <a:spcAft>
                <a:spcPts val="0"/>
              </a:spcAft>
              <a:buClr>
                <a:schemeClr val="accent1"/>
              </a:buClr>
              <a:buSzPts val="1400"/>
              <a:buFont typeface="Noto Symbol"/>
              <a:buChar char="○"/>
              <a:defRPr sz="1400">
                <a:solidFill>
                  <a:schemeClr val="dk2"/>
                </a:solidFill>
                <a:latin typeface="Questrial"/>
                <a:ea typeface="Questrial"/>
                <a:cs typeface="Questrial"/>
                <a:sym typeface="Questrial"/>
              </a:defRPr>
            </a:lvl7pPr>
            <a:lvl8pPr marL="3657600" lvl="7" indent="-317500" algn="l" rtl="0">
              <a:spcBef>
                <a:spcPts val="1600"/>
              </a:spcBef>
              <a:spcAft>
                <a:spcPts val="0"/>
              </a:spcAft>
              <a:buClr>
                <a:schemeClr val="accent1"/>
              </a:buClr>
              <a:buSzPts val="1400"/>
              <a:buFont typeface="Noto Symbol"/>
              <a:buChar char="○"/>
              <a:defRPr sz="1400">
                <a:solidFill>
                  <a:schemeClr val="dk2"/>
                </a:solidFill>
                <a:latin typeface="Questrial"/>
                <a:ea typeface="Questrial"/>
                <a:cs typeface="Questrial"/>
                <a:sym typeface="Questrial"/>
              </a:defRPr>
            </a:lvl8pPr>
            <a:lvl9pPr marL="4114800" lvl="8" indent="-317500" algn="l" rtl="0">
              <a:spcBef>
                <a:spcPts val="1600"/>
              </a:spcBef>
              <a:spcAft>
                <a:spcPts val="1600"/>
              </a:spcAft>
              <a:buClr>
                <a:schemeClr val="accent1"/>
              </a:buClr>
              <a:buSzPts val="1400"/>
              <a:buFont typeface="Noto Symbol"/>
              <a:buChar char="○"/>
              <a:defRPr sz="1400">
                <a:solidFill>
                  <a:schemeClr val="dk2"/>
                </a:solidFill>
                <a:latin typeface="Questrial"/>
                <a:ea typeface="Questrial"/>
                <a:cs typeface="Questrial"/>
                <a:sym typeface="Questrial"/>
              </a:defRPr>
            </a:lvl9pPr>
          </a:lstStyle>
          <a:p>
            <a:endParaRPr/>
          </a:p>
        </p:txBody>
      </p:sp>
      <p:sp>
        <p:nvSpPr>
          <p:cNvPr id="1007" name="Google Shape;1007;p175"/>
          <p:cNvSpPr txBox="1">
            <a:spLocks noGrp="1"/>
          </p:cNvSpPr>
          <p:nvPr>
            <p:ph type="dt" idx="10"/>
          </p:nvPr>
        </p:nvSpPr>
        <p:spPr>
          <a:xfrm>
            <a:off x="5997388" y="224492"/>
            <a:ext cx="2133600" cy="365100"/>
          </a:xfrm>
          <a:prstGeom prst="rect">
            <a:avLst/>
          </a:prstGeom>
          <a:noFill/>
          <a:ln>
            <a:noFill/>
          </a:ln>
        </p:spPr>
        <p:txBody>
          <a:bodyPr spcFirstLastPara="1" wrap="square" lIns="91425" tIns="91425" rIns="91425" bIns="91425" anchor="ctr" anchorCtr="0">
            <a:noAutofit/>
          </a:bodyPr>
          <a:lstStyle>
            <a:lvl1pPr marL="0" marR="0" lvl="0" indent="-88900" algn="r" rtl="0">
              <a:spcBef>
                <a:spcPts val="0"/>
              </a:spcBef>
              <a:spcAft>
                <a:spcPts val="0"/>
              </a:spcAft>
              <a:buSzPts val="1400"/>
              <a:buChar char="●"/>
              <a:defRPr sz="1200" b="0" i="0" u="none" strike="noStrike" cap="none">
                <a:solidFill>
                  <a:srgbClr val="FEFEFE"/>
                </a:solidFill>
                <a:latin typeface="Questrial"/>
                <a:ea typeface="Questrial"/>
                <a:cs typeface="Questrial"/>
                <a:sym typeface="Questrial"/>
              </a:defRPr>
            </a:lvl1pPr>
            <a:lvl2pPr marL="457200" marR="0" lvl="1" indent="-88900" algn="l" rtl="0">
              <a:spcBef>
                <a:spcPts val="0"/>
              </a:spcBef>
              <a:spcAft>
                <a:spcPts val="0"/>
              </a:spcAft>
              <a:buSzPts val="1400"/>
              <a:buChar char="○"/>
              <a:defRPr sz="1800" b="0" i="0" u="none" strike="noStrike" cap="none">
                <a:solidFill>
                  <a:schemeClr val="dk1"/>
                </a:solidFill>
                <a:latin typeface="Questrial"/>
                <a:ea typeface="Questrial"/>
                <a:cs typeface="Questrial"/>
                <a:sym typeface="Questrial"/>
              </a:defRPr>
            </a:lvl2pPr>
            <a:lvl3pPr marL="914400" marR="0" lvl="2" indent="-88900" algn="l" rtl="0">
              <a:spcBef>
                <a:spcPts val="0"/>
              </a:spcBef>
              <a:spcAft>
                <a:spcPts val="0"/>
              </a:spcAft>
              <a:buSzPts val="1400"/>
              <a:buChar char="■"/>
              <a:defRPr sz="1800" b="0" i="0" u="none" strike="noStrike" cap="none">
                <a:solidFill>
                  <a:schemeClr val="dk1"/>
                </a:solidFill>
                <a:latin typeface="Questrial"/>
                <a:ea typeface="Questrial"/>
                <a:cs typeface="Questrial"/>
                <a:sym typeface="Questrial"/>
              </a:defRPr>
            </a:lvl3pPr>
            <a:lvl4pPr marL="1371600" marR="0" lvl="3" indent="-88900" algn="l" rtl="0">
              <a:spcBef>
                <a:spcPts val="0"/>
              </a:spcBef>
              <a:spcAft>
                <a:spcPts val="0"/>
              </a:spcAft>
              <a:buSzPts val="1400"/>
              <a:buChar char="●"/>
              <a:defRPr sz="1800" b="0" i="0" u="none" strike="noStrike" cap="none">
                <a:solidFill>
                  <a:schemeClr val="dk1"/>
                </a:solidFill>
                <a:latin typeface="Questrial"/>
                <a:ea typeface="Questrial"/>
                <a:cs typeface="Questrial"/>
                <a:sym typeface="Questrial"/>
              </a:defRPr>
            </a:lvl4pPr>
            <a:lvl5pPr marL="1828800" marR="0" lvl="4" indent="-88900" algn="l" rtl="0">
              <a:spcBef>
                <a:spcPts val="0"/>
              </a:spcBef>
              <a:spcAft>
                <a:spcPts val="0"/>
              </a:spcAft>
              <a:buSzPts val="1400"/>
              <a:buChar char="○"/>
              <a:defRPr sz="1800" b="0" i="0" u="none" strike="noStrike" cap="none">
                <a:solidFill>
                  <a:schemeClr val="dk1"/>
                </a:solidFill>
                <a:latin typeface="Questrial"/>
                <a:ea typeface="Questrial"/>
                <a:cs typeface="Questrial"/>
                <a:sym typeface="Questrial"/>
              </a:defRPr>
            </a:lvl5pPr>
            <a:lvl6pPr marL="2286000" marR="0" lvl="5" indent="-88900" algn="l" rtl="0">
              <a:spcBef>
                <a:spcPts val="0"/>
              </a:spcBef>
              <a:spcAft>
                <a:spcPts val="0"/>
              </a:spcAft>
              <a:buSzPts val="1400"/>
              <a:buChar char="■"/>
              <a:defRPr sz="1800" b="0" i="0" u="none" strike="noStrike" cap="none">
                <a:solidFill>
                  <a:schemeClr val="dk1"/>
                </a:solidFill>
                <a:latin typeface="Questrial"/>
                <a:ea typeface="Questrial"/>
                <a:cs typeface="Questrial"/>
                <a:sym typeface="Questrial"/>
              </a:defRPr>
            </a:lvl6pPr>
            <a:lvl7pPr marL="2743200" marR="0" lvl="6" indent="-88900" algn="l" rtl="0">
              <a:spcBef>
                <a:spcPts val="0"/>
              </a:spcBef>
              <a:spcAft>
                <a:spcPts val="0"/>
              </a:spcAft>
              <a:buSzPts val="1400"/>
              <a:buChar char="●"/>
              <a:defRPr sz="1800" b="0" i="0" u="none" strike="noStrike" cap="none">
                <a:solidFill>
                  <a:schemeClr val="dk1"/>
                </a:solidFill>
                <a:latin typeface="Questrial"/>
                <a:ea typeface="Questrial"/>
                <a:cs typeface="Questrial"/>
                <a:sym typeface="Questrial"/>
              </a:defRPr>
            </a:lvl7pPr>
            <a:lvl8pPr marL="3200400" marR="0" lvl="7" indent="-88900" algn="l" rtl="0">
              <a:spcBef>
                <a:spcPts val="0"/>
              </a:spcBef>
              <a:spcAft>
                <a:spcPts val="0"/>
              </a:spcAft>
              <a:buSzPts val="1400"/>
              <a:buChar char="○"/>
              <a:defRPr sz="1800" b="0" i="0" u="none" strike="noStrike" cap="none">
                <a:solidFill>
                  <a:schemeClr val="dk1"/>
                </a:solidFill>
                <a:latin typeface="Questrial"/>
                <a:ea typeface="Questrial"/>
                <a:cs typeface="Questrial"/>
                <a:sym typeface="Questrial"/>
              </a:defRPr>
            </a:lvl8pPr>
            <a:lvl9pPr marL="3657600" marR="0" lvl="8" indent="-88900" algn="l" rtl="0">
              <a:spcBef>
                <a:spcPts val="0"/>
              </a:spcBef>
              <a:spcAft>
                <a:spcPts val="0"/>
              </a:spcAft>
              <a:buSzPts val="1400"/>
              <a:buChar char="■"/>
              <a:defRPr sz="1800" b="0" i="0" u="none" strike="noStrike" cap="none">
                <a:solidFill>
                  <a:schemeClr val="dk1"/>
                </a:solidFill>
                <a:latin typeface="Questrial"/>
                <a:ea typeface="Questrial"/>
                <a:cs typeface="Questrial"/>
                <a:sym typeface="Questrial"/>
              </a:defRPr>
            </a:lvl9pPr>
          </a:lstStyle>
          <a:p>
            <a:endParaRPr/>
          </a:p>
        </p:txBody>
      </p:sp>
      <p:sp>
        <p:nvSpPr>
          <p:cNvPr id="1008" name="Google Shape;1008;p175"/>
          <p:cNvSpPr txBox="1">
            <a:spLocks noGrp="1"/>
          </p:cNvSpPr>
          <p:nvPr>
            <p:ph type="ftr" idx="11"/>
          </p:nvPr>
        </p:nvSpPr>
        <p:spPr>
          <a:xfrm>
            <a:off x="4641448" y="5852160"/>
            <a:ext cx="3502200" cy="365100"/>
          </a:xfrm>
          <a:prstGeom prst="rect">
            <a:avLst/>
          </a:prstGeom>
          <a:noFill/>
          <a:ln>
            <a:noFill/>
          </a:ln>
        </p:spPr>
        <p:txBody>
          <a:bodyPr spcFirstLastPara="1" wrap="square" lIns="91425" tIns="91425" rIns="91425" bIns="91425" anchor="ctr" anchorCtr="0">
            <a:noAutofit/>
          </a:bodyPr>
          <a:lstStyle>
            <a:lvl1pPr marL="0" marR="0" lvl="0" indent="-88900" algn="r" rtl="0">
              <a:spcBef>
                <a:spcPts val="0"/>
              </a:spcBef>
              <a:spcAft>
                <a:spcPts val="0"/>
              </a:spcAft>
              <a:buSzPts val="1400"/>
              <a:buChar char="●"/>
              <a:defRPr sz="1200" b="0" i="0" u="none" strike="noStrike" cap="none">
                <a:solidFill>
                  <a:schemeClr val="accent1"/>
                </a:solidFill>
                <a:latin typeface="Questrial"/>
                <a:ea typeface="Questrial"/>
                <a:cs typeface="Questrial"/>
                <a:sym typeface="Questrial"/>
              </a:defRPr>
            </a:lvl1pPr>
            <a:lvl2pPr marL="457200" marR="0" lvl="1" indent="-88900" algn="l" rtl="0">
              <a:spcBef>
                <a:spcPts val="0"/>
              </a:spcBef>
              <a:spcAft>
                <a:spcPts val="0"/>
              </a:spcAft>
              <a:buSzPts val="1400"/>
              <a:buChar char="○"/>
              <a:defRPr sz="1800" b="0" i="0" u="none" strike="noStrike" cap="none">
                <a:solidFill>
                  <a:schemeClr val="dk1"/>
                </a:solidFill>
                <a:latin typeface="Questrial"/>
                <a:ea typeface="Questrial"/>
                <a:cs typeface="Questrial"/>
                <a:sym typeface="Questrial"/>
              </a:defRPr>
            </a:lvl2pPr>
            <a:lvl3pPr marL="914400" marR="0" lvl="2" indent="-88900" algn="l" rtl="0">
              <a:spcBef>
                <a:spcPts val="0"/>
              </a:spcBef>
              <a:spcAft>
                <a:spcPts val="0"/>
              </a:spcAft>
              <a:buSzPts val="1400"/>
              <a:buChar char="■"/>
              <a:defRPr sz="1800" b="0" i="0" u="none" strike="noStrike" cap="none">
                <a:solidFill>
                  <a:schemeClr val="dk1"/>
                </a:solidFill>
                <a:latin typeface="Questrial"/>
                <a:ea typeface="Questrial"/>
                <a:cs typeface="Questrial"/>
                <a:sym typeface="Questrial"/>
              </a:defRPr>
            </a:lvl3pPr>
            <a:lvl4pPr marL="1371600" marR="0" lvl="3" indent="-88900" algn="l" rtl="0">
              <a:spcBef>
                <a:spcPts val="0"/>
              </a:spcBef>
              <a:spcAft>
                <a:spcPts val="0"/>
              </a:spcAft>
              <a:buSzPts val="1400"/>
              <a:buChar char="●"/>
              <a:defRPr sz="1800" b="0" i="0" u="none" strike="noStrike" cap="none">
                <a:solidFill>
                  <a:schemeClr val="dk1"/>
                </a:solidFill>
                <a:latin typeface="Questrial"/>
                <a:ea typeface="Questrial"/>
                <a:cs typeface="Questrial"/>
                <a:sym typeface="Questrial"/>
              </a:defRPr>
            </a:lvl4pPr>
            <a:lvl5pPr marL="1828800" marR="0" lvl="4" indent="-88900" algn="l" rtl="0">
              <a:spcBef>
                <a:spcPts val="0"/>
              </a:spcBef>
              <a:spcAft>
                <a:spcPts val="0"/>
              </a:spcAft>
              <a:buSzPts val="1400"/>
              <a:buChar char="○"/>
              <a:defRPr sz="1800" b="0" i="0" u="none" strike="noStrike" cap="none">
                <a:solidFill>
                  <a:schemeClr val="dk1"/>
                </a:solidFill>
                <a:latin typeface="Questrial"/>
                <a:ea typeface="Questrial"/>
                <a:cs typeface="Questrial"/>
                <a:sym typeface="Questrial"/>
              </a:defRPr>
            </a:lvl5pPr>
            <a:lvl6pPr marL="2286000" marR="0" lvl="5" indent="-88900" algn="l" rtl="0">
              <a:spcBef>
                <a:spcPts val="0"/>
              </a:spcBef>
              <a:spcAft>
                <a:spcPts val="0"/>
              </a:spcAft>
              <a:buSzPts val="1400"/>
              <a:buChar char="■"/>
              <a:defRPr sz="1800" b="0" i="0" u="none" strike="noStrike" cap="none">
                <a:solidFill>
                  <a:schemeClr val="dk1"/>
                </a:solidFill>
                <a:latin typeface="Questrial"/>
                <a:ea typeface="Questrial"/>
                <a:cs typeface="Questrial"/>
                <a:sym typeface="Questrial"/>
              </a:defRPr>
            </a:lvl6pPr>
            <a:lvl7pPr marL="2743200" marR="0" lvl="6" indent="-88900" algn="l" rtl="0">
              <a:spcBef>
                <a:spcPts val="0"/>
              </a:spcBef>
              <a:spcAft>
                <a:spcPts val="0"/>
              </a:spcAft>
              <a:buSzPts val="1400"/>
              <a:buChar char="●"/>
              <a:defRPr sz="1800" b="0" i="0" u="none" strike="noStrike" cap="none">
                <a:solidFill>
                  <a:schemeClr val="dk1"/>
                </a:solidFill>
                <a:latin typeface="Questrial"/>
                <a:ea typeface="Questrial"/>
                <a:cs typeface="Questrial"/>
                <a:sym typeface="Questrial"/>
              </a:defRPr>
            </a:lvl7pPr>
            <a:lvl8pPr marL="3200400" marR="0" lvl="7" indent="-88900" algn="l" rtl="0">
              <a:spcBef>
                <a:spcPts val="0"/>
              </a:spcBef>
              <a:spcAft>
                <a:spcPts val="0"/>
              </a:spcAft>
              <a:buSzPts val="1400"/>
              <a:buChar char="○"/>
              <a:defRPr sz="1800" b="0" i="0" u="none" strike="noStrike" cap="none">
                <a:solidFill>
                  <a:schemeClr val="dk1"/>
                </a:solidFill>
                <a:latin typeface="Questrial"/>
                <a:ea typeface="Questrial"/>
                <a:cs typeface="Questrial"/>
                <a:sym typeface="Questrial"/>
              </a:defRPr>
            </a:lvl8pPr>
            <a:lvl9pPr marL="3657600" marR="0" lvl="8" indent="-88900" algn="l" rtl="0">
              <a:spcBef>
                <a:spcPts val="0"/>
              </a:spcBef>
              <a:spcAft>
                <a:spcPts val="0"/>
              </a:spcAft>
              <a:buSzPts val="1400"/>
              <a:buChar char="■"/>
              <a:defRPr sz="1800" b="0" i="0" u="none" strike="noStrike" cap="none">
                <a:solidFill>
                  <a:schemeClr val="dk1"/>
                </a:solidFill>
                <a:latin typeface="Questrial"/>
                <a:ea typeface="Questrial"/>
                <a:cs typeface="Questrial"/>
                <a:sym typeface="Questrial"/>
              </a:defRPr>
            </a:lvl9pPr>
          </a:lstStyle>
          <a:p>
            <a:endParaRPr>
              <a:solidFill>
                <a:srgbClr val="FFAB40"/>
              </a:solidFill>
            </a:endParaRPr>
          </a:p>
        </p:txBody>
      </p:sp>
      <p:sp>
        <p:nvSpPr>
          <p:cNvPr id="1009" name="Google Shape;1009;p175"/>
          <p:cNvSpPr txBox="1">
            <a:spLocks noGrp="1"/>
          </p:cNvSpPr>
          <p:nvPr>
            <p:ph type="sldNum" idx="12"/>
          </p:nvPr>
        </p:nvSpPr>
        <p:spPr>
          <a:xfrm>
            <a:off x="4649096" y="224491"/>
            <a:ext cx="13323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EFEFE"/>
                </a:solidFill>
                <a:latin typeface="Questrial"/>
                <a:ea typeface="Questrial"/>
                <a:cs typeface="Questrial"/>
                <a:sym typeface="Questrial"/>
              </a:defRPr>
            </a:lvl1pPr>
            <a:lvl2pPr marL="0" marR="0" lvl="1" indent="0" algn="l" rtl="0">
              <a:spcBef>
                <a:spcPts val="0"/>
              </a:spcBef>
              <a:buNone/>
              <a:defRPr sz="1200" b="0" i="0" u="none" strike="noStrike" cap="none">
                <a:solidFill>
                  <a:srgbClr val="FEFEFE"/>
                </a:solidFill>
                <a:latin typeface="Questrial"/>
                <a:ea typeface="Questrial"/>
                <a:cs typeface="Questrial"/>
                <a:sym typeface="Questrial"/>
              </a:defRPr>
            </a:lvl2pPr>
            <a:lvl3pPr marL="0" marR="0" lvl="2" indent="0" algn="l" rtl="0">
              <a:spcBef>
                <a:spcPts val="0"/>
              </a:spcBef>
              <a:buNone/>
              <a:defRPr sz="1200" b="0" i="0" u="none" strike="noStrike" cap="none">
                <a:solidFill>
                  <a:srgbClr val="FEFEFE"/>
                </a:solidFill>
                <a:latin typeface="Questrial"/>
                <a:ea typeface="Questrial"/>
                <a:cs typeface="Questrial"/>
                <a:sym typeface="Questrial"/>
              </a:defRPr>
            </a:lvl3pPr>
            <a:lvl4pPr marL="0" marR="0" lvl="3" indent="0" algn="l" rtl="0">
              <a:spcBef>
                <a:spcPts val="0"/>
              </a:spcBef>
              <a:buNone/>
              <a:defRPr sz="1200" b="0" i="0" u="none" strike="noStrike" cap="none">
                <a:solidFill>
                  <a:srgbClr val="FEFEFE"/>
                </a:solidFill>
                <a:latin typeface="Questrial"/>
                <a:ea typeface="Questrial"/>
                <a:cs typeface="Questrial"/>
                <a:sym typeface="Questrial"/>
              </a:defRPr>
            </a:lvl4pPr>
            <a:lvl5pPr marL="0" marR="0" lvl="4" indent="0" algn="l" rtl="0">
              <a:spcBef>
                <a:spcPts val="0"/>
              </a:spcBef>
              <a:buNone/>
              <a:defRPr sz="1200" b="0" i="0" u="none" strike="noStrike" cap="none">
                <a:solidFill>
                  <a:srgbClr val="FEFEFE"/>
                </a:solidFill>
                <a:latin typeface="Questrial"/>
                <a:ea typeface="Questrial"/>
                <a:cs typeface="Questrial"/>
                <a:sym typeface="Questrial"/>
              </a:defRPr>
            </a:lvl5pPr>
            <a:lvl6pPr marL="0" marR="0" lvl="5" indent="0" algn="l" rtl="0">
              <a:spcBef>
                <a:spcPts val="0"/>
              </a:spcBef>
              <a:buNone/>
              <a:defRPr sz="1200" b="0" i="0" u="none" strike="noStrike" cap="none">
                <a:solidFill>
                  <a:srgbClr val="FEFEFE"/>
                </a:solidFill>
                <a:latin typeface="Questrial"/>
                <a:ea typeface="Questrial"/>
                <a:cs typeface="Questrial"/>
                <a:sym typeface="Questrial"/>
              </a:defRPr>
            </a:lvl6pPr>
            <a:lvl7pPr marL="0" marR="0" lvl="6" indent="0" algn="l" rtl="0">
              <a:spcBef>
                <a:spcPts val="0"/>
              </a:spcBef>
              <a:buNone/>
              <a:defRPr sz="1200" b="0" i="0" u="none" strike="noStrike" cap="none">
                <a:solidFill>
                  <a:srgbClr val="FEFEFE"/>
                </a:solidFill>
                <a:latin typeface="Questrial"/>
                <a:ea typeface="Questrial"/>
                <a:cs typeface="Questrial"/>
                <a:sym typeface="Questrial"/>
              </a:defRPr>
            </a:lvl7pPr>
            <a:lvl8pPr marL="0" marR="0" lvl="7" indent="0" algn="l" rtl="0">
              <a:spcBef>
                <a:spcPts val="0"/>
              </a:spcBef>
              <a:buNone/>
              <a:defRPr sz="1200" b="0" i="0" u="none" strike="noStrike" cap="none">
                <a:solidFill>
                  <a:srgbClr val="FEFEFE"/>
                </a:solidFill>
                <a:latin typeface="Questrial"/>
                <a:ea typeface="Questrial"/>
                <a:cs typeface="Questrial"/>
                <a:sym typeface="Questrial"/>
              </a:defRPr>
            </a:lvl8pPr>
            <a:lvl9pPr marL="0" marR="0" lvl="8" indent="0" algn="l" rtl="0">
              <a:spcBef>
                <a:spcPts val="0"/>
              </a:spcBef>
              <a:buNone/>
              <a:defRPr sz="1200" b="0" i="0" u="none" strike="noStrike" cap="none">
                <a:solidFill>
                  <a:srgbClr val="FEFEFE"/>
                </a:solidFill>
                <a:latin typeface="Questrial"/>
                <a:ea typeface="Questrial"/>
                <a:cs typeface="Questrial"/>
                <a:sym typeface="Questrial"/>
              </a:defRPr>
            </a:lvl9pPr>
          </a:lstStyle>
          <a:p>
            <a:fld id="{00000000-1234-1234-1234-123412341234}" type="slidenum">
              <a:rPr lang="en-US"/>
              <a:pPr/>
              <a:t>‹#›</a:t>
            </a:fld>
            <a:endParaRPr/>
          </a:p>
        </p:txBody>
      </p:sp>
    </p:spTree>
    <p:extLst>
      <p:ext uri="{BB962C8B-B14F-4D97-AF65-F5344CB8AC3E}">
        <p14:creationId xmlns:p14="http://schemas.microsoft.com/office/powerpoint/2010/main" val="14879681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4362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8669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5085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372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76" name="Google Shape;76;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77" name="Google Shape;77;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solidFill>
                  <a:srgbClr val="888888"/>
                </a:solidFill>
              </a:defRPr>
            </a:lvl1pPr>
            <a:lvl2pPr marL="0" lvl="1" indent="0" algn="r">
              <a:lnSpc>
                <a:spcPct val="100000"/>
              </a:lnSpc>
              <a:spcBef>
                <a:spcPts val="0"/>
              </a:spcBef>
              <a:spcAft>
                <a:spcPts val="0"/>
              </a:spcAft>
              <a:buClr>
                <a:srgbClr val="888888"/>
              </a:buClr>
              <a:buSzPts val="1200"/>
              <a:buFont typeface="Arial"/>
              <a:buNone/>
              <a:defRPr>
                <a:solidFill>
                  <a:srgbClr val="888888"/>
                </a:solidFill>
              </a:defRPr>
            </a:lvl2pPr>
            <a:lvl3pPr marL="0" lvl="2" indent="0" algn="r">
              <a:lnSpc>
                <a:spcPct val="100000"/>
              </a:lnSpc>
              <a:spcBef>
                <a:spcPts val="0"/>
              </a:spcBef>
              <a:spcAft>
                <a:spcPts val="0"/>
              </a:spcAft>
              <a:buClr>
                <a:srgbClr val="888888"/>
              </a:buClr>
              <a:buSzPts val="1200"/>
              <a:buFont typeface="Arial"/>
              <a:buNone/>
              <a:defRPr>
                <a:solidFill>
                  <a:srgbClr val="888888"/>
                </a:solidFill>
              </a:defRPr>
            </a:lvl3pPr>
            <a:lvl4pPr marL="0" lvl="3" indent="0" algn="r">
              <a:lnSpc>
                <a:spcPct val="100000"/>
              </a:lnSpc>
              <a:spcBef>
                <a:spcPts val="0"/>
              </a:spcBef>
              <a:spcAft>
                <a:spcPts val="0"/>
              </a:spcAft>
              <a:buClr>
                <a:srgbClr val="888888"/>
              </a:buClr>
              <a:buSzPts val="1200"/>
              <a:buFont typeface="Arial"/>
              <a:buNone/>
              <a:defRPr>
                <a:solidFill>
                  <a:srgbClr val="888888"/>
                </a:solidFill>
              </a:defRPr>
            </a:lvl4pPr>
            <a:lvl5pPr marL="0" lvl="4" indent="0" algn="r">
              <a:lnSpc>
                <a:spcPct val="100000"/>
              </a:lnSpc>
              <a:spcBef>
                <a:spcPts val="0"/>
              </a:spcBef>
              <a:spcAft>
                <a:spcPts val="0"/>
              </a:spcAft>
              <a:buClr>
                <a:srgbClr val="888888"/>
              </a:buClr>
              <a:buSzPts val="1200"/>
              <a:buFont typeface="Arial"/>
              <a:buNone/>
              <a:defRPr>
                <a:solidFill>
                  <a:srgbClr val="888888"/>
                </a:solidFill>
              </a:defRPr>
            </a:lvl5pPr>
            <a:lvl6pPr marL="0" lvl="5" indent="0" algn="r">
              <a:lnSpc>
                <a:spcPct val="100000"/>
              </a:lnSpc>
              <a:spcBef>
                <a:spcPts val="0"/>
              </a:spcBef>
              <a:spcAft>
                <a:spcPts val="0"/>
              </a:spcAft>
              <a:buClr>
                <a:srgbClr val="888888"/>
              </a:buClr>
              <a:buSzPts val="1200"/>
              <a:buFont typeface="Arial"/>
              <a:buNone/>
              <a:defRPr>
                <a:solidFill>
                  <a:srgbClr val="888888"/>
                </a:solidFill>
              </a:defRPr>
            </a:lvl6pPr>
            <a:lvl7pPr marL="0" lvl="6" indent="0" algn="r">
              <a:lnSpc>
                <a:spcPct val="100000"/>
              </a:lnSpc>
              <a:spcBef>
                <a:spcPts val="0"/>
              </a:spcBef>
              <a:spcAft>
                <a:spcPts val="0"/>
              </a:spcAft>
              <a:buClr>
                <a:srgbClr val="888888"/>
              </a:buClr>
              <a:buSzPts val="1200"/>
              <a:buFont typeface="Arial"/>
              <a:buNone/>
              <a:defRPr>
                <a:solidFill>
                  <a:srgbClr val="888888"/>
                </a:solidFill>
              </a:defRPr>
            </a:lvl7pPr>
            <a:lvl8pPr marL="0" lvl="7" indent="0" algn="r">
              <a:lnSpc>
                <a:spcPct val="100000"/>
              </a:lnSpc>
              <a:spcBef>
                <a:spcPts val="0"/>
              </a:spcBef>
              <a:spcAft>
                <a:spcPts val="0"/>
              </a:spcAft>
              <a:buClr>
                <a:srgbClr val="888888"/>
              </a:buClr>
              <a:buSzPts val="1200"/>
              <a:buFont typeface="Arial"/>
              <a:buNone/>
              <a:defRPr>
                <a:solidFill>
                  <a:srgbClr val="888888"/>
                </a:solidFill>
              </a:defRPr>
            </a:lvl8pPr>
            <a:lvl9pPr marL="0" lvl="8" indent="0" algn="r">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3355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3334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521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5602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0553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9189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ABCD78-929D-4AC6-8CDE-9DF6C0396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144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04"/>
        <p:cNvGrpSpPr/>
        <p:nvPr/>
      </p:nvGrpSpPr>
      <p:grpSpPr>
        <a:xfrm>
          <a:off x="0" y="0"/>
          <a:ext cx="0" cy="0"/>
          <a:chOff x="0" y="0"/>
          <a:chExt cx="0" cy="0"/>
        </a:xfrm>
      </p:grpSpPr>
      <p:sp>
        <p:nvSpPr>
          <p:cNvPr id="4705" name="Google Shape;4705;p59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06" name="Google Shape;4706;p59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07" name="Google Shape;4707;p59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888888"/>
              </a:buClr>
              <a:buSzPts val="1200"/>
              <a:buFont typeface="Arial"/>
              <a:buNone/>
              <a:defRPr>
                <a:solidFill>
                  <a:srgbClr val="888888"/>
                </a:solidFill>
              </a:defRPr>
            </a:lvl1pPr>
            <a:lvl2pPr marL="0" lvl="1" indent="0" algn="r" rtl="0">
              <a:lnSpc>
                <a:spcPct val="100000"/>
              </a:lnSpc>
              <a:spcBef>
                <a:spcPts val="0"/>
              </a:spcBef>
              <a:spcAft>
                <a:spcPts val="0"/>
              </a:spcAft>
              <a:buClr>
                <a:srgbClr val="888888"/>
              </a:buClr>
              <a:buSzPts val="1200"/>
              <a:buFont typeface="Arial"/>
              <a:buNone/>
              <a:defRPr>
                <a:solidFill>
                  <a:srgbClr val="888888"/>
                </a:solidFill>
              </a:defRPr>
            </a:lvl2pPr>
            <a:lvl3pPr marL="0" lvl="2" indent="0" algn="r" rtl="0">
              <a:lnSpc>
                <a:spcPct val="100000"/>
              </a:lnSpc>
              <a:spcBef>
                <a:spcPts val="0"/>
              </a:spcBef>
              <a:spcAft>
                <a:spcPts val="0"/>
              </a:spcAft>
              <a:buClr>
                <a:srgbClr val="888888"/>
              </a:buClr>
              <a:buSzPts val="1200"/>
              <a:buFont typeface="Arial"/>
              <a:buNone/>
              <a:defRPr>
                <a:solidFill>
                  <a:srgbClr val="888888"/>
                </a:solidFill>
              </a:defRPr>
            </a:lvl3pPr>
            <a:lvl4pPr marL="0" lvl="3" indent="0" algn="r" rtl="0">
              <a:lnSpc>
                <a:spcPct val="100000"/>
              </a:lnSpc>
              <a:spcBef>
                <a:spcPts val="0"/>
              </a:spcBef>
              <a:spcAft>
                <a:spcPts val="0"/>
              </a:spcAft>
              <a:buClr>
                <a:srgbClr val="888888"/>
              </a:buClr>
              <a:buSzPts val="1200"/>
              <a:buFont typeface="Arial"/>
              <a:buNone/>
              <a:defRPr>
                <a:solidFill>
                  <a:srgbClr val="888888"/>
                </a:solidFill>
              </a:defRPr>
            </a:lvl4pPr>
            <a:lvl5pPr marL="0" lvl="4" indent="0" algn="r" rtl="0">
              <a:lnSpc>
                <a:spcPct val="100000"/>
              </a:lnSpc>
              <a:spcBef>
                <a:spcPts val="0"/>
              </a:spcBef>
              <a:spcAft>
                <a:spcPts val="0"/>
              </a:spcAft>
              <a:buClr>
                <a:srgbClr val="888888"/>
              </a:buClr>
              <a:buSzPts val="1200"/>
              <a:buFont typeface="Arial"/>
              <a:buNone/>
              <a:defRPr>
                <a:solidFill>
                  <a:srgbClr val="888888"/>
                </a:solidFill>
              </a:defRPr>
            </a:lvl5pPr>
            <a:lvl6pPr marL="0" lvl="5" indent="0" algn="r" rtl="0">
              <a:lnSpc>
                <a:spcPct val="100000"/>
              </a:lnSpc>
              <a:spcBef>
                <a:spcPts val="0"/>
              </a:spcBef>
              <a:spcAft>
                <a:spcPts val="0"/>
              </a:spcAft>
              <a:buClr>
                <a:srgbClr val="888888"/>
              </a:buClr>
              <a:buSzPts val="1200"/>
              <a:buFont typeface="Arial"/>
              <a:buNone/>
              <a:defRPr>
                <a:solidFill>
                  <a:srgbClr val="888888"/>
                </a:solidFill>
              </a:defRPr>
            </a:lvl6pPr>
            <a:lvl7pPr marL="0" lvl="6" indent="0" algn="r" rtl="0">
              <a:lnSpc>
                <a:spcPct val="100000"/>
              </a:lnSpc>
              <a:spcBef>
                <a:spcPts val="0"/>
              </a:spcBef>
              <a:spcAft>
                <a:spcPts val="0"/>
              </a:spcAft>
              <a:buClr>
                <a:srgbClr val="888888"/>
              </a:buClr>
              <a:buSzPts val="1200"/>
              <a:buFont typeface="Arial"/>
              <a:buNone/>
              <a:defRPr>
                <a:solidFill>
                  <a:srgbClr val="888888"/>
                </a:solidFill>
              </a:defRPr>
            </a:lvl7pPr>
            <a:lvl8pPr marL="0" lvl="7" indent="0" algn="r" rtl="0">
              <a:lnSpc>
                <a:spcPct val="100000"/>
              </a:lnSpc>
              <a:spcBef>
                <a:spcPts val="0"/>
              </a:spcBef>
              <a:spcAft>
                <a:spcPts val="0"/>
              </a:spcAft>
              <a:buClr>
                <a:srgbClr val="888888"/>
              </a:buClr>
              <a:buSzPts val="1200"/>
              <a:buFont typeface="Arial"/>
              <a:buNone/>
              <a:defRPr>
                <a:solidFill>
                  <a:srgbClr val="888888"/>
                </a:solidFill>
              </a:defRPr>
            </a:lvl8pPr>
            <a:lvl9pPr marL="0" lvl="8" indent="0" algn="r" rtl="0">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06213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08"/>
        <p:cNvGrpSpPr/>
        <p:nvPr/>
      </p:nvGrpSpPr>
      <p:grpSpPr>
        <a:xfrm>
          <a:off x="0" y="0"/>
          <a:ext cx="0" cy="0"/>
          <a:chOff x="0" y="0"/>
          <a:chExt cx="0" cy="0"/>
        </a:xfrm>
      </p:grpSpPr>
      <p:sp>
        <p:nvSpPr>
          <p:cNvPr id="4709" name="Google Shape;4709;p598"/>
          <p:cNvSpPr txBox="1">
            <a:spLocks noGrp="1"/>
          </p:cNvSpPr>
          <p:nvPr>
            <p:ph type="ctrTitle"/>
          </p:nvPr>
        </p:nvSpPr>
        <p:spPr>
          <a:xfrm>
            <a:off x="685800" y="1122363"/>
            <a:ext cx="7772400" cy="2387700"/>
          </a:xfrm>
          <a:prstGeom prst="rect">
            <a:avLst/>
          </a:prstGeom>
          <a:noFill/>
          <a:ln>
            <a:noFill/>
          </a:ln>
        </p:spPr>
        <p:txBody>
          <a:bodyPr spcFirstLastPara="1" wrap="square" lIns="91425" tIns="45700" rIns="91425" bIns="45700" anchor="b" anchorCtr="0"/>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10" name="Google Shape;4710;p598"/>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711" name="Google Shape;4711;p59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12" name="Google Shape;4712;p598"/>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13" name="Google Shape;4713;p59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888888"/>
              </a:buClr>
              <a:buSzPts val="1200"/>
              <a:buFont typeface="Arial"/>
              <a:buNone/>
              <a:defRPr>
                <a:solidFill>
                  <a:srgbClr val="888888"/>
                </a:solidFill>
              </a:defRPr>
            </a:lvl1pPr>
            <a:lvl2pPr marL="0" lvl="1" indent="0" algn="r" rtl="0">
              <a:lnSpc>
                <a:spcPct val="100000"/>
              </a:lnSpc>
              <a:spcBef>
                <a:spcPts val="0"/>
              </a:spcBef>
              <a:spcAft>
                <a:spcPts val="0"/>
              </a:spcAft>
              <a:buClr>
                <a:srgbClr val="888888"/>
              </a:buClr>
              <a:buSzPts val="1200"/>
              <a:buFont typeface="Arial"/>
              <a:buNone/>
              <a:defRPr>
                <a:solidFill>
                  <a:srgbClr val="888888"/>
                </a:solidFill>
              </a:defRPr>
            </a:lvl2pPr>
            <a:lvl3pPr marL="0" lvl="2" indent="0" algn="r" rtl="0">
              <a:lnSpc>
                <a:spcPct val="100000"/>
              </a:lnSpc>
              <a:spcBef>
                <a:spcPts val="0"/>
              </a:spcBef>
              <a:spcAft>
                <a:spcPts val="0"/>
              </a:spcAft>
              <a:buClr>
                <a:srgbClr val="888888"/>
              </a:buClr>
              <a:buSzPts val="1200"/>
              <a:buFont typeface="Arial"/>
              <a:buNone/>
              <a:defRPr>
                <a:solidFill>
                  <a:srgbClr val="888888"/>
                </a:solidFill>
              </a:defRPr>
            </a:lvl3pPr>
            <a:lvl4pPr marL="0" lvl="3" indent="0" algn="r" rtl="0">
              <a:lnSpc>
                <a:spcPct val="100000"/>
              </a:lnSpc>
              <a:spcBef>
                <a:spcPts val="0"/>
              </a:spcBef>
              <a:spcAft>
                <a:spcPts val="0"/>
              </a:spcAft>
              <a:buClr>
                <a:srgbClr val="888888"/>
              </a:buClr>
              <a:buSzPts val="1200"/>
              <a:buFont typeface="Arial"/>
              <a:buNone/>
              <a:defRPr>
                <a:solidFill>
                  <a:srgbClr val="888888"/>
                </a:solidFill>
              </a:defRPr>
            </a:lvl4pPr>
            <a:lvl5pPr marL="0" lvl="4" indent="0" algn="r" rtl="0">
              <a:lnSpc>
                <a:spcPct val="100000"/>
              </a:lnSpc>
              <a:spcBef>
                <a:spcPts val="0"/>
              </a:spcBef>
              <a:spcAft>
                <a:spcPts val="0"/>
              </a:spcAft>
              <a:buClr>
                <a:srgbClr val="888888"/>
              </a:buClr>
              <a:buSzPts val="1200"/>
              <a:buFont typeface="Arial"/>
              <a:buNone/>
              <a:defRPr>
                <a:solidFill>
                  <a:srgbClr val="888888"/>
                </a:solidFill>
              </a:defRPr>
            </a:lvl5pPr>
            <a:lvl6pPr marL="0" lvl="5" indent="0" algn="r" rtl="0">
              <a:lnSpc>
                <a:spcPct val="100000"/>
              </a:lnSpc>
              <a:spcBef>
                <a:spcPts val="0"/>
              </a:spcBef>
              <a:spcAft>
                <a:spcPts val="0"/>
              </a:spcAft>
              <a:buClr>
                <a:srgbClr val="888888"/>
              </a:buClr>
              <a:buSzPts val="1200"/>
              <a:buFont typeface="Arial"/>
              <a:buNone/>
              <a:defRPr>
                <a:solidFill>
                  <a:srgbClr val="888888"/>
                </a:solidFill>
              </a:defRPr>
            </a:lvl6pPr>
            <a:lvl7pPr marL="0" lvl="6" indent="0" algn="r" rtl="0">
              <a:lnSpc>
                <a:spcPct val="100000"/>
              </a:lnSpc>
              <a:spcBef>
                <a:spcPts val="0"/>
              </a:spcBef>
              <a:spcAft>
                <a:spcPts val="0"/>
              </a:spcAft>
              <a:buClr>
                <a:srgbClr val="888888"/>
              </a:buClr>
              <a:buSzPts val="1200"/>
              <a:buFont typeface="Arial"/>
              <a:buNone/>
              <a:defRPr>
                <a:solidFill>
                  <a:srgbClr val="888888"/>
                </a:solidFill>
              </a:defRPr>
            </a:lvl7pPr>
            <a:lvl8pPr marL="0" lvl="7" indent="0" algn="r" rtl="0">
              <a:lnSpc>
                <a:spcPct val="100000"/>
              </a:lnSpc>
              <a:spcBef>
                <a:spcPts val="0"/>
              </a:spcBef>
              <a:spcAft>
                <a:spcPts val="0"/>
              </a:spcAft>
              <a:buClr>
                <a:srgbClr val="888888"/>
              </a:buClr>
              <a:buSzPts val="1200"/>
              <a:buFont typeface="Arial"/>
              <a:buNone/>
              <a:defRPr>
                <a:solidFill>
                  <a:srgbClr val="888888"/>
                </a:solidFill>
              </a:defRPr>
            </a:lvl8pPr>
            <a:lvl9pPr marL="0" lvl="8" indent="0" algn="r" rtl="0">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74567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14"/>
        <p:cNvGrpSpPr/>
        <p:nvPr/>
      </p:nvGrpSpPr>
      <p:grpSpPr>
        <a:xfrm>
          <a:off x="0" y="0"/>
          <a:ext cx="0" cy="0"/>
          <a:chOff x="0" y="0"/>
          <a:chExt cx="0" cy="0"/>
        </a:xfrm>
      </p:grpSpPr>
      <p:sp>
        <p:nvSpPr>
          <p:cNvPr id="4715" name="Google Shape;4715;p599"/>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16" name="Google Shape;4716;p599"/>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717" name="Google Shape;4717;p59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18" name="Google Shape;4718;p599"/>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19" name="Google Shape;4719;p59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888888"/>
              </a:buClr>
              <a:buSzPts val="1200"/>
              <a:buFont typeface="Arial"/>
              <a:buNone/>
              <a:defRPr>
                <a:solidFill>
                  <a:srgbClr val="888888"/>
                </a:solidFill>
              </a:defRPr>
            </a:lvl1pPr>
            <a:lvl2pPr marL="0" lvl="1" indent="0" algn="r" rtl="0">
              <a:lnSpc>
                <a:spcPct val="100000"/>
              </a:lnSpc>
              <a:spcBef>
                <a:spcPts val="0"/>
              </a:spcBef>
              <a:spcAft>
                <a:spcPts val="0"/>
              </a:spcAft>
              <a:buClr>
                <a:srgbClr val="888888"/>
              </a:buClr>
              <a:buSzPts val="1200"/>
              <a:buFont typeface="Arial"/>
              <a:buNone/>
              <a:defRPr>
                <a:solidFill>
                  <a:srgbClr val="888888"/>
                </a:solidFill>
              </a:defRPr>
            </a:lvl2pPr>
            <a:lvl3pPr marL="0" lvl="2" indent="0" algn="r" rtl="0">
              <a:lnSpc>
                <a:spcPct val="100000"/>
              </a:lnSpc>
              <a:spcBef>
                <a:spcPts val="0"/>
              </a:spcBef>
              <a:spcAft>
                <a:spcPts val="0"/>
              </a:spcAft>
              <a:buClr>
                <a:srgbClr val="888888"/>
              </a:buClr>
              <a:buSzPts val="1200"/>
              <a:buFont typeface="Arial"/>
              <a:buNone/>
              <a:defRPr>
                <a:solidFill>
                  <a:srgbClr val="888888"/>
                </a:solidFill>
              </a:defRPr>
            </a:lvl3pPr>
            <a:lvl4pPr marL="0" lvl="3" indent="0" algn="r" rtl="0">
              <a:lnSpc>
                <a:spcPct val="100000"/>
              </a:lnSpc>
              <a:spcBef>
                <a:spcPts val="0"/>
              </a:spcBef>
              <a:spcAft>
                <a:spcPts val="0"/>
              </a:spcAft>
              <a:buClr>
                <a:srgbClr val="888888"/>
              </a:buClr>
              <a:buSzPts val="1200"/>
              <a:buFont typeface="Arial"/>
              <a:buNone/>
              <a:defRPr>
                <a:solidFill>
                  <a:srgbClr val="888888"/>
                </a:solidFill>
              </a:defRPr>
            </a:lvl4pPr>
            <a:lvl5pPr marL="0" lvl="4" indent="0" algn="r" rtl="0">
              <a:lnSpc>
                <a:spcPct val="100000"/>
              </a:lnSpc>
              <a:spcBef>
                <a:spcPts val="0"/>
              </a:spcBef>
              <a:spcAft>
                <a:spcPts val="0"/>
              </a:spcAft>
              <a:buClr>
                <a:srgbClr val="888888"/>
              </a:buClr>
              <a:buSzPts val="1200"/>
              <a:buFont typeface="Arial"/>
              <a:buNone/>
              <a:defRPr>
                <a:solidFill>
                  <a:srgbClr val="888888"/>
                </a:solidFill>
              </a:defRPr>
            </a:lvl5pPr>
            <a:lvl6pPr marL="0" lvl="5" indent="0" algn="r" rtl="0">
              <a:lnSpc>
                <a:spcPct val="100000"/>
              </a:lnSpc>
              <a:spcBef>
                <a:spcPts val="0"/>
              </a:spcBef>
              <a:spcAft>
                <a:spcPts val="0"/>
              </a:spcAft>
              <a:buClr>
                <a:srgbClr val="888888"/>
              </a:buClr>
              <a:buSzPts val="1200"/>
              <a:buFont typeface="Arial"/>
              <a:buNone/>
              <a:defRPr>
                <a:solidFill>
                  <a:srgbClr val="888888"/>
                </a:solidFill>
              </a:defRPr>
            </a:lvl6pPr>
            <a:lvl7pPr marL="0" lvl="6" indent="0" algn="r" rtl="0">
              <a:lnSpc>
                <a:spcPct val="100000"/>
              </a:lnSpc>
              <a:spcBef>
                <a:spcPts val="0"/>
              </a:spcBef>
              <a:spcAft>
                <a:spcPts val="0"/>
              </a:spcAft>
              <a:buClr>
                <a:srgbClr val="888888"/>
              </a:buClr>
              <a:buSzPts val="1200"/>
              <a:buFont typeface="Arial"/>
              <a:buNone/>
              <a:defRPr>
                <a:solidFill>
                  <a:srgbClr val="888888"/>
                </a:solidFill>
              </a:defRPr>
            </a:lvl7pPr>
            <a:lvl8pPr marL="0" lvl="7" indent="0" algn="r" rtl="0">
              <a:lnSpc>
                <a:spcPct val="100000"/>
              </a:lnSpc>
              <a:spcBef>
                <a:spcPts val="0"/>
              </a:spcBef>
              <a:spcAft>
                <a:spcPts val="0"/>
              </a:spcAft>
              <a:buClr>
                <a:srgbClr val="888888"/>
              </a:buClr>
              <a:buSzPts val="1200"/>
              <a:buFont typeface="Arial"/>
              <a:buNone/>
              <a:defRPr>
                <a:solidFill>
                  <a:srgbClr val="888888"/>
                </a:solidFill>
              </a:defRPr>
            </a:lvl8pPr>
            <a:lvl9pPr marL="0" lvl="8" indent="0" algn="r" rtl="0">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0691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82" name="Google Shape;82;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83" name="Google Shape;83;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solidFill>
                  <a:srgbClr val="888888"/>
                </a:solidFill>
              </a:defRPr>
            </a:lvl1pPr>
            <a:lvl2pPr marL="0" lvl="1" indent="0" algn="r">
              <a:lnSpc>
                <a:spcPct val="100000"/>
              </a:lnSpc>
              <a:spcBef>
                <a:spcPts val="0"/>
              </a:spcBef>
              <a:spcAft>
                <a:spcPts val="0"/>
              </a:spcAft>
              <a:buClr>
                <a:srgbClr val="888888"/>
              </a:buClr>
              <a:buSzPts val="1200"/>
              <a:buFont typeface="Arial"/>
              <a:buNone/>
              <a:defRPr>
                <a:solidFill>
                  <a:srgbClr val="888888"/>
                </a:solidFill>
              </a:defRPr>
            </a:lvl2pPr>
            <a:lvl3pPr marL="0" lvl="2" indent="0" algn="r">
              <a:lnSpc>
                <a:spcPct val="100000"/>
              </a:lnSpc>
              <a:spcBef>
                <a:spcPts val="0"/>
              </a:spcBef>
              <a:spcAft>
                <a:spcPts val="0"/>
              </a:spcAft>
              <a:buClr>
                <a:srgbClr val="888888"/>
              </a:buClr>
              <a:buSzPts val="1200"/>
              <a:buFont typeface="Arial"/>
              <a:buNone/>
              <a:defRPr>
                <a:solidFill>
                  <a:srgbClr val="888888"/>
                </a:solidFill>
              </a:defRPr>
            </a:lvl3pPr>
            <a:lvl4pPr marL="0" lvl="3" indent="0" algn="r">
              <a:lnSpc>
                <a:spcPct val="100000"/>
              </a:lnSpc>
              <a:spcBef>
                <a:spcPts val="0"/>
              </a:spcBef>
              <a:spcAft>
                <a:spcPts val="0"/>
              </a:spcAft>
              <a:buClr>
                <a:srgbClr val="888888"/>
              </a:buClr>
              <a:buSzPts val="1200"/>
              <a:buFont typeface="Arial"/>
              <a:buNone/>
              <a:defRPr>
                <a:solidFill>
                  <a:srgbClr val="888888"/>
                </a:solidFill>
              </a:defRPr>
            </a:lvl4pPr>
            <a:lvl5pPr marL="0" lvl="4" indent="0" algn="r">
              <a:lnSpc>
                <a:spcPct val="100000"/>
              </a:lnSpc>
              <a:spcBef>
                <a:spcPts val="0"/>
              </a:spcBef>
              <a:spcAft>
                <a:spcPts val="0"/>
              </a:spcAft>
              <a:buClr>
                <a:srgbClr val="888888"/>
              </a:buClr>
              <a:buSzPts val="1200"/>
              <a:buFont typeface="Arial"/>
              <a:buNone/>
              <a:defRPr>
                <a:solidFill>
                  <a:srgbClr val="888888"/>
                </a:solidFill>
              </a:defRPr>
            </a:lvl5pPr>
            <a:lvl6pPr marL="0" lvl="5" indent="0" algn="r">
              <a:lnSpc>
                <a:spcPct val="100000"/>
              </a:lnSpc>
              <a:spcBef>
                <a:spcPts val="0"/>
              </a:spcBef>
              <a:spcAft>
                <a:spcPts val="0"/>
              </a:spcAft>
              <a:buClr>
                <a:srgbClr val="888888"/>
              </a:buClr>
              <a:buSzPts val="1200"/>
              <a:buFont typeface="Arial"/>
              <a:buNone/>
              <a:defRPr>
                <a:solidFill>
                  <a:srgbClr val="888888"/>
                </a:solidFill>
              </a:defRPr>
            </a:lvl6pPr>
            <a:lvl7pPr marL="0" lvl="6" indent="0" algn="r">
              <a:lnSpc>
                <a:spcPct val="100000"/>
              </a:lnSpc>
              <a:spcBef>
                <a:spcPts val="0"/>
              </a:spcBef>
              <a:spcAft>
                <a:spcPts val="0"/>
              </a:spcAft>
              <a:buClr>
                <a:srgbClr val="888888"/>
              </a:buClr>
              <a:buSzPts val="1200"/>
              <a:buFont typeface="Arial"/>
              <a:buNone/>
              <a:defRPr>
                <a:solidFill>
                  <a:srgbClr val="888888"/>
                </a:solidFill>
              </a:defRPr>
            </a:lvl7pPr>
            <a:lvl8pPr marL="0" lvl="7" indent="0" algn="r">
              <a:lnSpc>
                <a:spcPct val="100000"/>
              </a:lnSpc>
              <a:spcBef>
                <a:spcPts val="0"/>
              </a:spcBef>
              <a:spcAft>
                <a:spcPts val="0"/>
              </a:spcAft>
              <a:buClr>
                <a:srgbClr val="888888"/>
              </a:buClr>
              <a:buSzPts val="1200"/>
              <a:buFont typeface="Arial"/>
              <a:buNone/>
              <a:defRPr>
                <a:solidFill>
                  <a:srgbClr val="888888"/>
                </a:solidFill>
              </a:defRPr>
            </a:lvl8pPr>
            <a:lvl9pPr marL="0" lvl="8" indent="0" algn="r">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20"/>
        <p:cNvGrpSpPr/>
        <p:nvPr/>
      </p:nvGrpSpPr>
      <p:grpSpPr>
        <a:xfrm>
          <a:off x="0" y="0"/>
          <a:ext cx="0" cy="0"/>
          <a:chOff x="0" y="0"/>
          <a:chExt cx="0" cy="0"/>
        </a:xfrm>
      </p:grpSpPr>
      <p:sp>
        <p:nvSpPr>
          <p:cNvPr id="4721" name="Google Shape;4721;p600"/>
          <p:cNvSpPr txBox="1">
            <a:spLocks noGrp="1"/>
          </p:cNvSpPr>
          <p:nvPr>
            <p:ph type="title"/>
          </p:nvPr>
        </p:nvSpPr>
        <p:spPr>
          <a:xfrm>
            <a:off x="623888" y="1709739"/>
            <a:ext cx="7886700" cy="28527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22" name="Google Shape;4722;p600"/>
          <p:cNvSpPr txBox="1">
            <a:spLocks noGrp="1"/>
          </p:cNvSpPr>
          <p:nvPr>
            <p:ph type="body" idx="1"/>
          </p:nvPr>
        </p:nvSpPr>
        <p:spPr>
          <a:xfrm>
            <a:off x="623888" y="4589464"/>
            <a:ext cx="7886700" cy="15003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723" name="Google Shape;4723;p600"/>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24" name="Google Shape;4724;p600"/>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25" name="Google Shape;4725;p60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888888"/>
              </a:buClr>
              <a:buSzPts val="1200"/>
              <a:buFont typeface="Arial"/>
              <a:buNone/>
              <a:defRPr>
                <a:solidFill>
                  <a:srgbClr val="888888"/>
                </a:solidFill>
              </a:defRPr>
            </a:lvl1pPr>
            <a:lvl2pPr marL="0" lvl="1" indent="0" algn="r" rtl="0">
              <a:lnSpc>
                <a:spcPct val="100000"/>
              </a:lnSpc>
              <a:spcBef>
                <a:spcPts val="0"/>
              </a:spcBef>
              <a:spcAft>
                <a:spcPts val="0"/>
              </a:spcAft>
              <a:buClr>
                <a:srgbClr val="888888"/>
              </a:buClr>
              <a:buSzPts val="1200"/>
              <a:buFont typeface="Arial"/>
              <a:buNone/>
              <a:defRPr>
                <a:solidFill>
                  <a:srgbClr val="888888"/>
                </a:solidFill>
              </a:defRPr>
            </a:lvl2pPr>
            <a:lvl3pPr marL="0" lvl="2" indent="0" algn="r" rtl="0">
              <a:lnSpc>
                <a:spcPct val="100000"/>
              </a:lnSpc>
              <a:spcBef>
                <a:spcPts val="0"/>
              </a:spcBef>
              <a:spcAft>
                <a:spcPts val="0"/>
              </a:spcAft>
              <a:buClr>
                <a:srgbClr val="888888"/>
              </a:buClr>
              <a:buSzPts val="1200"/>
              <a:buFont typeface="Arial"/>
              <a:buNone/>
              <a:defRPr>
                <a:solidFill>
                  <a:srgbClr val="888888"/>
                </a:solidFill>
              </a:defRPr>
            </a:lvl3pPr>
            <a:lvl4pPr marL="0" lvl="3" indent="0" algn="r" rtl="0">
              <a:lnSpc>
                <a:spcPct val="100000"/>
              </a:lnSpc>
              <a:spcBef>
                <a:spcPts val="0"/>
              </a:spcBef>
              <a:spcAft>
                <a:spcPts val="0"/>
              </a:spcAft>
              <a:buClr>
                <a:srgbClr val="888888"/>
              </a:buClr>
              <a:buSzPts val="1200"/>
              <a:buFont typeface="Arial"/>
              <a:buNone/>
              <a:defRPr>
                <a:solidFill>
                  <a:srgbClr val="888888"/>
                </a:solidFill>
              </a:defRPr>
            </a:lvl4pPr>
            <a:lvl5pPr marL="0" lvl="4" indent="0" algn="r" rtl="0">
              <a:lnSpc>
                <a:spcPct val="100000"/>
              </a:lnSpc>
              <a:spcBef>
                <a:spcPts val="0"/>
              </a:spcBef>
              <a:spcAft>
                <a:spcPts val="0"/>
              </a:spcAft>
              <a:buClr>
                <a:srgbClr val="888888"/>
              </a:buClr>
              <a:buSzPts val="1200"/>
              <a:buFont typeface="Arial"/>
              <a:buNone/>
              <a:defRPr>
                <a:solidFill>
                  <a:srgbClr val="888888"/>
                </a:solidFill>
              </a:defRPr>
            </a:lvl5pPr>
            <a:lvl6pPr marL="0" lvl="5" indent="0" algn="r" rtl="0">
              <a:lnSpc>
                <a:spcPct val="100000"/>
              </a:lnSpc>
              <a:spcBef>
                <a:spcPts val="0"/>
              </a:spcBef>
              <a:spcAft>
                <a:spcPts val="0"/>
              </a:spcAft>
              <a:buClr>
                <a:srgbClr val="888888"/>
              </a:buClr>
              <a:buSzPts val="1200"/>
              <a:buFont typeface="Arial"/>
              <a:buNone/>
              <a:defRPr>
                <a:solidFill>
                  <a:srgbClr val="888888"/>
                </a:solidFill>
              </a:defRPr>
            </a:lvl6pPr>
            <a:lvl7pPr marL="0" lvl="6" indent="0" algn="r" rtl="0">
              <a:lnSpc>
                <a:spcPct val="100000"/>
              </a:lnSpc>
              <a:spcBef>
                <a:spcPts val="0"/>
              </a:spcBef>
              <a:spcAft>
                <a:spcPts val="0"/>
              </a:spcAft>
              <a:buClr>
                <a:srgbClr val="888888"/>
              </a:buClr>
              <a:buSzPts val="1200"/>
              <a:buFont typeface="Arial"/>
              <a:buNone/>
              <a:defRPr>
                <a:solidFill>
                  <a:srgbClr val="888888"/>
                </a:solidFill>
              </a:defRPr>
            </a:lvl7pPr>
            <a:lvl8pPr marL="0" lvl="7" indent="0" algn="r" rtl="0">
              <a:lnSpc>
                <a:spcPct val="100000"/>
              </a:lnSpc>
              <a:spcBef>
                <a:spcPts val="0"/>
              </a:spcBef>
              <a:spcAft>
                <a:spcPts val="0"/>
              </a:spcAft>
              <a:buClr>
                <a:srgbClr val="888888"/>
              </a:buClr>
              <a:buSzPts val="1200"/>
              <a:buFont typeface="Arial"/>
              <a:buNone/>
              <a:defRPr>
                <a:solidFill>
                  <a:srgbClr val="888888"/>
                </a:solidFill>
              </a:defRPr>
            </a:lvl8pPr>
            <a:lvl9pPr marL="0" lvl="8" indent="0" algn="r" rtl="0">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088267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726"/>
        <p:cNvGrpSpPr/>
        <p:nvPr/>
      </p:nvGrpSpPr>
      <p:grpSpPr>
        <a:xfrm>
          <a:off x="0" y="0"/>
          <a:ext cx="0" cy="0"/>
          <a:chOff x="0" y="0"/>
          <a:chExt cx="0" cy="0"/>
        </a:xfrm>
      </p:grpSpPr>
      <p:sp>
        <p:nvSpPr>
          <p:cNvPr id="4727" name="Google Shape;4727;p601"/>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28" name="Google Shape;4728;p601"/>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729" name="Google Shape;4729;p601"/>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730" name="Google Shape;4730;p60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31" name="Google Shape;4731;p60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32" name="Google Shape;4732;p60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888888"/>
              </a:buClr>
              <a:buSzPts val="1200"/>
              <a:buFont typeface="Arial"/>
              <a:buNone/>
              <a:defRPr>
                <a:solidFill>
                  <a:srgbClr val="888888"/>
                </a:solidFill>
              </a:defRPr>
            </a:lvl1pPr>
            <a:lvl2pPr marL="0" lvl="1" indent="0" algn="r" rtl="0">
              <a:lnSpc>
                <a:spcPct val="100000"/>
              </a:lnSpc>
              <a:spcBef>
                <a:spcPts val="0"/>
              </a:spcBef>
              <a:spcAft>
                <a:spcPts val="0"/>
              </a:spcAft>
              <a:buClr>
                <a:srgbClr val="888888"/>
              </a:buClr>
              <a:buSzPts val="1200"/>
              <a:buFont typeface="Arial"/>
              <a:buNone/>
              <a:defRPr>
                <a:solidFill>
                  <a:srgbClr val="888888"/>
                </a:solidFill>
              </a:defRPr>
            </a:lvl2pPr>
            <a:lvl3pPr marL="0" lvl="2" indent="0" algn="r" rtl="0">
              <a:lnSpc>
                <a:spcPct val="100000"/>
              </a:lnSpc>
              <a:spcBef>
                <a:spcPts val="0"/>
              </a:spcBef>
              <a:spcAft>
                <a:spcPts val="0"/>
              </a:spcAft>
              <a:buClr>
                <a:srgbClr val="888888"/>
              </a:buClr>
              <a:buSzPts val="1200"/>
              <a:buFont typeface="Arial"/>
              <a:buNone/>
              <a:defRPr>
                <a:solidFill>
                  <a:srgbClr val="888888"/>
                </a:solidFill>
              </a:defRPr>
            </a:lvl3pPr>
            <a:lvl4pPr marL="0" lvl="3" indent="0" algn="r" rtl="0">
              <a:lnSpc>
                <a:spcPct val="100000"/>
              </a:lnSpc>
              <a:spcBef>
                <a:spcPts val="0"/>
              </a:spcBef>
              <a:spcAft>
                <a:spcPts val="0"/>
              </a:spcAft>
              <a:buClr>
                <a:srgbClr val="888888"/>
              </a:buClr>
              <a:buSzPts val="1200"/>
              <a:buFont typeface="Arial"/>
              <a:buNone/>
              <a:defRPr>
                <a:solidFill>
                  <a:srgbClr val="888888"/>
                </a:solidFill>
              </a:defRPr>
            </a:lvl4pPr>
            <a:lvl5pPr marL="0" lvl="4" indent="0" algn="r" rtl="0">
              <a:lnSpc>
                <a:spcPct val="100000"/>
              </a:lnSpc>
              <a:spcBef>
                <a:spcPts val="0"/>
              </a:spcBef>
              <a:spcAft>
                <a:spcPts val="0"/>
              </a:spcAft>
              <a:buClr>
                <a:srgbClr val="888888"/>
              </a:buClr>
              <a:buSzPts val="1200"/>
              <a:buFont typeface="Arial"/>
              <a:buNone/>
              <a:defRPr>
                <a:solidFill>
                  <a:srgbClr val="888888"/>
                </a:solidFill>
              </a:defRPr>
            </a:lvl5pPr>
            <a:lvl6pPr marL="0" lvl="5" indent="0" algn="r" rtl="0">
              <a:lnSpc>
                <a:spcPct val="100000"/>
              </a:lnSpc>
              <a:spcBef>
                <a:spcPts val="0"/>
              </a:spcBef>
              <a:spcAft>
                <a:spcPts val="0"/>
              </a:spcAft>
              <a:buClr>
                <a:srgbClr val="888888"/>
              </a:buClr>
              <a:buSzPts val="1200"/>
              <a:buFont typeface="Arial"/>
              <a:buNone/>
              <a:defRPr>
                <a:solidFill>
                  <a:srgbClr val="888888"/>
                </a:solidFill>
              </a:defRPr>
            </a:lvl6pPr>
            <a:lvl7pPr marL="0" lvl="6" indent="0" algn="r" rtl="0">
              <a:lnSpc>
                <a:spcPct val="100000"/>
              </a:lnSpc>
              <a:spcBef>
                <a:spcPts val="0"/>
              </a:spcBef>
              <a:spcAft>
                <a:spcPts val="0"/>
              </a:spcAft>
              <a:buClr>
                <a:srgbClr val="888888"/>
              </a:buClr>
              <a:buSzPts val="1200"/>
              <a:buFont typeface="Arial"/>
              <a:buNone/>
              <a:defRPr>
                <a:solidFill>
                  <a:srgbClr val="888888"/>
                </a:solidFill>
              </a:defRPr>
            </a:lvl7pPr>
            <a:lvl8pPr marL="0" lvl="7" indent="0" algn="r" rtl="0">
              <a:lnSpc>
                <a:spcPct val="100000"/>
              </a:lnSpc>
              <a:spcBef>
                <a:spcPts val="0"/>
              </a:spcBef>
              <a:spcAft>
                <a:spcPts val="0"/>
              </a:spcAft>
              <a:buClr>
                <a:srgbClr val="888888"/>
              </a:buClr>
              <a:buSzPts val="1200"/>
              <a:buFont typeface="Arial"/>
              <a:buNone/>
              <a:defRPr>
                <a:solidFill>
                  <a:srgbClr val="888888"/>
                </a:solidFill>
              </a:defRPr>
            </a:lvl8pPr>
            <a:lvl9pPr marL="0" lvl="8" indent="0" algn="r" rtl="0">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800474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733"/>
        <p:cNvGrpSpPr/>
        <p:nvPr/>
      </p:nvGrpSpPr>
      <p:grpSpPr>
        <a:xfrm>
          <a:off x="0" y="0"/>
          <a:ext cx="0" cy="0"/>
          <a:chOff x="0" y="0"/>
          <a:chExt cx="0" cy="0"/>
        </a:xfrm>
      </p:grpSpPr>
      <p:sp>
        <p:nvSpPr>
          <p:cNvPr id="4734" name="Google Shape;4734;p602"/>
          <p:cNvSpPr txBox="1">
            <a:spLocks noGrp="1"/>
          </p:cNvSpPr>
          <p:nvPr>
            <p:ph type="title"/>
          </p:nvPr>
        </p:nvSpPr>
        <p:spPr>
          <a:xfrm>
            <a:off x="629841" y="365126"/>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35" name="Google Shape;4735;p602"/>
          <p:cNvSpPr txBox="1">
            <a:spLocks noGrp="1"/>
          </p:cNvSpPr>
          <p:nvPr>
            <p:ph type="body" idx="1"/>
          </p:nvPr>
        </p:nvSpPr>
        <p:spPr>
          <a:xfrm>
            <a:off x="629842" y="1681163"/>
            <a:ext cx="3868200" cy="8238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4736" name="Google Shape;4736;p602"/>
          <p:cNvSpPr txBox="1">
            <a:spLocks noGrp="1"/>
          </p:cNvSpPr>
          <p:nvPr>
            <p:ph type="body" idx="2"/>
          </p:nvPr>
        </p:nvSpPr>
        <p:spPr>
          <a:xfrm>
            <a:off x="629842" y="2505075"/>
            <a:ext cx="3868200" cy="36846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737" name="Google Shape;4737;p602"/>
          <p:cNvSpPr txBox="1">
            <a:spLocks noGrp="1"/>
          </p:cNvSpPr>
          <p:nvPr>
            <p:ph type="body" idx="3"/>
          </p:nvPr>
        </p:nvSpPr>
        <p:spPr>
          <a:xfrm>
            <a:off x="4629150" y="1681163"/>
            <a:ext cx="3887400" cy="8238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4738" name="Google Shape;4738;p602"/>
          <p:cNvSpPr txBox="1">
            <a:spLocks noGrp="1"/>
          </p:cNvSpPr>
          <p:nvPr>
            <p:ph type="body" idx="4"/>
          </p:nvPr>
        </p:nvSpPr>
        <p:spPr>
          <a:xfrm>
            <a:off x="4629150" y="2505075"/>
            <a:ext cx="3887400" cy="36846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739" name="Google Shape;4739;p602"/>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40" name="Google Shape;4740;p602"/>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41" name="Google Shape;4741;p60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888888"/>
              </a:buClr>
              <a:buSzPts val="1200"/>
              <a:buFont typeface="Arial"/>
              <a:buNone/>
              <a:defRPr>
                <a:solidFill>
                  <a:srgbClr val="888888"/>
                </a:solidFill>
              </a:defRPr>
            </a:lvl1pPr>
            <a:lvl2pPr marL="0" lvl="1" indent="0" algn="r" rtl="0">
              <a:lnSpc>
                <a:spcPct val="100000"/>
              </a:lnSpc>
              <a:spcBef>
                <a:spcPts val="0"/>
              </a:spcBef>
              <a:spcAft>
                <a:spcPts val="0"/>
              </a:spcAft>
              <a:buClr>
                <a:srgbClr val="888888"/>
              </a:buClr>
              <a:buSzPts val="1200"/>
              <a:buFont typeface="Arial"/>
              <a:buNone/>
              <a:defRPr>
                <a:solidFill>
                  <a:srgbClr val="888888"/>
                </a:solidFill>
              </a:defRPr>
            </a:lvl2pPr>
            <a:lvl3pPr marL="0" lvl="2" indent="0" algn="r" rtl="0">
              <a:lnSpc>
                <a:spcPct val="100000"/>
              </a:lnSpc>
              <a:spcBef>
                <a:spcPts val="0"/>
              </a:spcBef>
              <a:spcAft>
                <a:spcPts val="0"/>
              </a:spcAft>
              <a:buClr>
                <a:srgbClr val="888888"/>
              </a:buClr>
              <a:buSzPts val="1200"/>
              <a:buFont typeface="Arial"/>
              <a:buNone/>
              <a:defRPr>
                <a:solidFill>
                  <a:srgbClr val="888888"/>
                </a:solidFill>
              </a:defRPr>
            </a:lvl3pPr>
            <a:lvl4pPr marL="0" lvl="3" indent="0" algn="r" rtl="0">
              <a:lnSpc>
                <a:spcPct val="100000"/>
              </a:lnSpc>
              <a:spcBef>
                <a:spcPts val="0"/>
              </a:spcBef>
              <a:spcAft>
                <a:spcPts val="0"/>
              </a:spcAft>
              <a:buClr>
                <a:srgbClr val="888888"/>
              </a:buClr>
              <a:buSzPts val="1200"/>
              <a:buFont typeface="Arial"/>
              <a:buNone/>
              <a:defRPr>
                <a:solidFill>
                  <a:srgbClr val="888888"/>
                </a:solidFill>
              </a:defRPr>
            </a:lvl4pPr>
            <a:lvl5pPr marL="0" lvl="4" indent="0" algn="r" rtl="0">
              <a:lnSpc>
                <a:spcPct val="100000"/>
              </a:lnSpc>
              <a:spcBef>
                <a:spcPts val="0"/>
              </a:spcBef>
              <a:spcAft>
                <a:spcPts val="0"/>
              </a:spcAft>
              <a:buClr>
                <a:srgbClr val="888888"/>
              </a:buClr>
              <a:buSzPts val="1200"/>
              <a:buFont typeface="Arial"/>
              <a:buNone/>
              <a:defRPr>
                <a:solidFill>
                  <a:srgbClr val="888888"/>
                </a:solidFill>
              </a:defRPr>
            </a:lvl5pPr>
            <a:lvl6pPr marL="0" lvl="5" indent="0" algn="r" rtl="0">
              <a:lnSpc>
                <a:spcPct val="100000"/>
              </a:lnSpc>
              <a:spcBef>
                <a:spcPts val="0"/>
              </a:spcBef>
              <a:spcAft>
                <a:spcPts val="0"/>
              </a:spcAft>
              <a:buClr>
                <a:srgbClr val="888888"/>
              </a:buClr>
              <a:buSzPts val="1200"/>
              <a:buFont typeface="Arial"/>
              <a:buNone/>
              <a:defRPr>
                <a:solidFill>
                  <a:srgbClr val="888888"/>
                </a:solidFill>
              </a:defRPr>
            </a:lvl6pPr>
            <a:lvl7pPr marL="0" lvl="6" indent="0" algn="r" rtl="0">
              <a:lnSpc>
                <a:spcPct val="100000"/>
              </a:lnSpc>
              <a:spcBef>
                <a:spcPts val="0"/>
              </a:spcBef>
              <a:spcAft>
                <a:spcPts val="0"/>
              </a:spcAft>
              <a:buClr>
                <a:srgbClr val="888888"/>
              </a:buClr>
              <a:buSzPts val="1200"/>
              <a:buFont typeface="Arial"/>
              <a:buNone/>
              <a:defRPr>
                <a:solidFill>
                  <a:srgbClr val="888888"/>
                </a:solidFill>
              </a:defRPr>
            </a:lvl7pPr>
            <a:lvl8pPr marL="0" lvl="7" indent="0" algn="r" rtl="0">
              <a:lnSpc>
                <a:spcPct val="100000"/>
              </a:lnSpc>
              <a:spcBef>
                <a:spcPts val="0"/>
              </a:spcBef>
              <a:spcAft>
                <a:spcPts val="0"/>
              </a:spcAft>
              <a:buClr>
                <a:srgbClr val="888888"/>
              </a:buClr>
              <a:buSzPts val="1200"/>
              <a:buFont typeface="Arial"/>
              <a:buNone/>
              <a:defRPr>
                <a:solidFill>
                  <a:srgbClr val="888888"/>
                </a:solidFill>
              </a:defRPr>
            </a:lvl8pPr>
            <a:lvl9pPr marL="0" lvl="8" indent="0" algn="r" rtl="0">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69257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42"/>
        <p:cNvGrpSpPr/>
        <p:nvPr/>
      </p:nvGrpSpPr>
      <p:grpSpPr>
        <a:xfrm>
          <a:off x="0" y="0"/>
          <a:ext cx="0" cy="0"/>
          <a:chOff x="0" y="0"/>
          <a:chExt cx="0" cy="0"/>
        </a:xfrm>
      </p:grpSpPr>
      <p:sp>
        <p:nvSpPr>
          <p:cNvPr id="4743" name="Google Shape;4743;p603"/>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44" name="Google Shape;4744;p60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45" name="Google Shape;4745;p60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46" name="Google Shape;4746;p60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888888"/>
              </a:buClr>
              <a:buSzPts val="1200"/>
              <a:buFont typeface="Arial"/>
              <a:buNone/>
              <a:defRPr>
                <a:solidFill>
                  <a:srgbClr val="888888"/>
                </a:solidFill>
              </a:defRPr>
            </a:lvl1pPr>
            <a:lvl2pPr marL="0" lvl="1" indent="0" algn="r" rtl="0">
              <a:lnSpc>
                <a:spcPct val="100000"/>
              </a:lnSpc>
              <a:spcBef>
                <a:spcPts val="0"/>
              </a:spcBef>
              <a:spcAft>
                <a:spcPts val="0"/>
              </a:spcAft>
              <a:buClr>
                <a:srgbClr val="888888"/>
              </a:buClr>
              <a:buSzPts val="1200"/>
              <a:buFont typeface="Arial"/>
              <a:buNone/>
              <a:defRPr>
                <a:solidFill>
                  <a:srgbClr val="888888"/>
                </a:solidFill>
              </a:defRPr>
            </a:lvl2pPr>
            <a:lvl3pPr marL="0" lvl="2" indent="0" algn="r" rtl="0">
              <a:lnSpc>
                <a:spcPct val="100000"/>
              </a:lnSpc>
              <a:spcBef>
                <a:spcPts val="0"/>
              </a:spcBef>
              <a:spcAft>
                <a:spcPts val="0"/>
              </a:spcAft>
              <a:buClr>
                <a:srgbClr val="888888"/>
              </a:buClr>
              <a:buSzPts val="1200"/>
              <a:buFont typeface="Arial"/>
              <a:buNone/>
              <a:defRPr>
                <a:solidFill>
                  <a:srgbClr val="888888"/>
                </a:solidFill>
              </a:defRPr>
            </a:lvl3pPr>
            <a:lvl4pPr marL="0" lvl="3" indent="0" algn="r" rtl="0">
              <a:lnSpc>
                <a:spcPct val="100000"/>
              </a:lnSpc>
              <a:spcBef>
                <a:spcPts val="0"/>
              </a:spcBef>
              <a:spcAft>
                <a:spcPts val="0"/>
              </a:spcAft>
              <a:buClr>
                <a:srgbClr val="888888"/>
              </a:buClr>
              <a:buSzPts val="1200"/>
              <a:buFont typeface="Arial"/>
              <a:buNone/>
              <a:defRPr>
                <a:solidFill>
                  <a:srgbClr val="888888"/>
                </a:solidFill>
              </a:defRPr>
            </a:lvl4pPr>
            <a:lvl5pPr marL="0" lvl="4" indent="0" algn="r" rtl="0">
              <a:lnSpc>
                <a:spcPct val="100000"/>
              </a:lnSpc>
              <a:spcBef>
                <a:spcPts val="0"/>
              </a:spcBef>
              <a:spcAft>
                <a:spcPts val="0"/>
              </a:spcAft>
              <a:buClr>
                <a:srgbClr val="888888"/>
              </a:buClr>
              <a:buSzPts val="1200"/>
              <a:buFont typeface="Arial"/>
              <a:buNone/>
              <a:defRPr>
                <a:solidFill>
                  <a:srgbClr val="888888"/>
                </a:solidFill>
              </a:defRPr>
            </a:lvl5pPr>
            <a:lvl6pPr marL="0" lvl="5" indent="0" algn="r" rtl="0">
              <a:lnSpc>
                <a:spcPct val="100000"/>
              </a:lnSpc>
              <a:spcBef>
                <a:spcPts val="0"/>
              </a:spcBef>
              <a:spcAft>
                <a:spcPts val="0"/>
              </a:spcAft>
              <a:buClr>
                <a:srgbClr val="888888"/>
              </a:buClr>
              <a:buSzPts val="1200"/>
              <a:buFont typeface="Arial"/>
              <a:buNone/>
              <a:defRPr>
                <a:solidFill>
                  <a:srgbClr val="888888"/>
                </a:solidFill>
              </a:defRPr>
            </a:lvl6pPr>
            <a:lvl7pPr marL="0" lvl="6" indent="0" algn="r" rtl="0">
              <a:lnSpc>
                <a:spcPct val="100000"/>
              </a:lnSpc>
              <a:spcBef>
                <a:spcPts val="0"/>
              </a:spcBef>
              <a:spcAft>
                <a:spcPts val="0"/>
              </a:spcAft>
              <a:buClr>
                <a:srgbClr val="888888"/>
              </a:buClr>
              <a:buSzPts val="1200"/>
              <a:buFont typeface="Arial"/>
              <a:buNone/>
              <a:defRPr>
                <a:solidFill>
                  <a:srgbClr val="888888"/>
                </a:solidFill>
              </a:defRPr>
            </a:lvl7pPr>
            <a:lvl8pPr marL="0" lvl="7" indent="0" algn="r" rtl="0">
              <a:lnSpc>
                <a:spcPct val="100000"/>
              </a:lnSpc>
              <a:spcBef>
                <a:spcPts val="0"/>
              </a:spcBef>
              <a:spcAft>
                <a:spcPts val="0"/>
              </a:spcAft>
              <a:buClr>
                <a:srgbClr val="888888"/>
              </a:buClr>
              <a:buSzPts val="1200"/>
              <a:buFont typeface="Arial"/>
              <a:buNone/>
              <a:defRPr>
                <a:solidFill>
                  <a:srgbClr val="888888"/>
                </a:solidFill>
              </a:defRPr>
            </a:lvl8pPr>
            <a:lvl9pPr marL="0" lvl="8" indent="0" algn="r" rtl="0">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49741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747"/>
        <p:cNvGrpSpPr/>
        <p:nvPr/>
      </p:nvGrpSpPr>
      <p:grpSpPr>
        <a:xfrm>
          <a:off x="0" y="0"/>
          <a:ext cx="0" cy="0"/>
          <a:chOff x="0" y="0"/>
          <a:chExt cx="0" cy="0"/>
        </a:xfrm>
      </p:grpSpPr>
      <p:sp>
        <p:nvSpPr>
          <p:cNvPr id="4748" name="Google Shape;4748;p604"/>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49" name="Google Shape;4749;p604"/>
          <p:cNvSpPr txBox="1">
            <a:spLocks noGrp="1"/>
          </p:cNvSpPr>
          <p:nvPr>
            <p:ph type="body" idx="1"/>
          </p:nvPr>
        </p:nvSpPr>
        <p:spPr>
          <a:xfrm>
            <a:off x="3887391" y="987426"/>
            <a:ext cx="4629300" cy="4873500"/>
          </a:xfrm>
          <a:prstGeom prst="rect">
            <a:avLst/>
          </a:prstGeom>
          <a:noFill/>
          <a:ln>
            <a:noFill/>
          </a:ln>
        </p:spPr>
        <p:txBody>
          <a:bodyPr spcFirstLastPara="1" wrap="square" lIns="91425" tIns="45700" rIns="91425" bIns="45700" anchor="t" anchorCtr="0"/>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4750" name="Google Shape;4750;p604"/>
          <p:cNvSpPr txBox="1">
            <a:spLocks noGrp="1"/>
          </p:cNvSpPr>
          <p:nvPr>
            <p:ph type="body" idx="2"/>
          </p:nvPr>
        </p:nvSpPr>
        <p:spPr>
          <a:xfrm>
            <a:off x="629841" y="2057400"/>
            <a:ext cx="2949300" cy="38115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4751" name="Google Shape;4751;p60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52" name="Google Shape;4752;p60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53" name="Google Shape;4753;p60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888888"/>
              </a:buClr>
              <a:buSzPts val="1200"/>
              <a:buFont typeface="Arial"/>
              <a:buNone/>
              <a:defRPr>
                <a:solidFill>
                  <a:srgbClr val="888888"/>
                </a:solidFill>
              </a:defRPr>
            </a:lvl1pPr>
            <a:lvl2pPr marL="0" lvl="1" indent="0" algn="r" rtl="0">
              <a:lnSpc>
                <a:spcPct val="100000"/>
              </a:lnSpc>
              <a:spcBef>
                <a:spcPts val="0"/>
              </a:spcBef>
              <a:spcAft>
                <a:spcPts val="0"/>
              </a:spcAft>
              <a:buClr>
                <a:srgbClr val="888888"/>
              </a:buClr>
              <a:buSzPts val="1200"/>
              <a:buFont typeface="Arial"/>
              <a:buNone/>
              <a:defRPr>
                <a:solidFill>
                  <a:srgbClr val="888888"/>
                </a:solidFill>
              </a:defRPr>
            </a:lvl2pPr>
            <a:lvl3pPr marL="0" lvl="2" indent="0" algn="r" rtl="0">
              <a:lnSpc>
                <a:spcPct val="100000"/>
              </a:lnSpc>
              <a:spcBef>
                <a:spcPts val="0"/>
              </a:spcBef>
              <a:spcAft>
                <a:spcPts val="0"/>
              </a:spcAft>
              <a:buClr>
                <a:srgbClr val="888888"/>
              </a:buClr>
              <a:buSzPts val="1200"/>
              <a:buFont typeface="Arial"/>
              <a:buNone/>
              <a:defRPr>
                <a:solidFill>
                  <a:srgbClr val="888888"/>
                </a:solidFill>
              </a:defRPr>
            </a:lvl3pPr>
            <a:lvl4pPr marL="0" lvl="3" indent="0" algn="r" rtl="0">
              <a:lnSpc>
                <a:spcPct val="100000"/>
              </a:lnSpc>
              <a:spcBef>
                <a:spcPts val="0"/>
              </a:spcBef>
              <a:spcAft>
                <a:spcPts val="0"/>
              </a:spcAft>
              <a:buClr>
                <a:srgbClr val="888888"/>
              </a:buClr>
              <a:buSzPts val="1200"/>
              <a:buFont typeface="Arial"/>
              <a:buNone/>
              <a:defRPr>
                <a:solidFill>
                  <a:srgbClr val="888888"/>
                </a:solidFill>
              </a:defRPr>
            </a:lvl4pPr>
            <a:lvl5pPr marL="0" lvl="4" indent="0" algn="r" rtl="0">
              <a:lnSpc>
                <a:spcPct val="100000"/>
              </a:lnSpc>
              <a:spcBef>
                <a:spcPts val="0"/>
              </a:spcBef>
              <a:spcAft>
                <a:spcPts val="0"/>
              </a:spcAft>
              <a:buClr>
                <a:srgbClr val="888888"/>
              </a:buClr>
              <a:buSzPts val="1200"/>
              <a:buFont typeface="Arial"/>
              <a:buNone/>
              <a:defRPr>
                <a:solidFill>
                  <a:srgbClr val="888888"/>
                </a:solidFill>
              </a:defRPr>
            </a:lvl5pPr>
            <a:lvl6pPr marL="0" lvl="5" indent="0" algn="r" rtl="0">
              <a:lnSpc>
                <a:spcPct val="100000"/>
              </a:lnSpc>
              <a:spcBef>
                <a:spcPts val="0"/>
              </a:spcBef>
              <a:spcAft>
                <a:spcPts val="0"/>
              </a:spcAft>
              <a:buClr>
                <a:srgbClr val="888888"/>
              </a:buClr>
              <a:buSzPts val="1200"/>
              <a:buFont typeface="Arial"/>
              <a:buNone/>
              <a:defRPr>
                <a:solidFill>
                  <a:srgbClr val="888888"/>
                </a:solidFill>
              </a:defRPr>
            </a:lvl6pPr>
            <a:lvl7pPr marL="0" lvl="6" indent="0" algn="r" rtl="0">
              <a:lnSpc>
                <a:spcPct val="100000"/>
              </a:lnSpc>
              <a:spcBef>
                <a:spcPts val="0"/>
              </a:spcBef>
              <a:spcAft>
                <a:spcPts val="0"/>
              </a:spcAft>
              <a:buClr>
                <a:srgbClr val="888888"/>
              </a:buClr>
              <a:buSzPts val="1200"/>
              <a:buFont typeface="Arial"/>
              <a:buNone/>
              <a:defRPr>
                <a:solidFill>
                  <a:srgbClr val="888888"/>
                </a:solidFill>
              </a:defRPr>
            </a:lvl7pPr>
            <a:lvl8pPr marL="0" lvl="7" indent="0" algn="r" rtl="0">
              <a:lnSpc>
                <a:spcPct val="100000"/>
              </a:lnSpc>
              <a:spcBef>
                <a:spcPts val="0"/>
              </a:spcBef>
              <a:spcAft>
                <a:spcPts val="0"/>
              </a:spcAft>
              <a:buClr>
                <a:srgbClr val="888888"/>
              </a:buClr>
              <a:buSzPts val="1200"/>
              <a:buFont typeface="Arial"/>
              <a:buNone/>
              <a:defRPr>
                <a:solidFill>
                  <a:srgbClr val="888888"/>
                </a:solidFill>
              </a:defRPr>
            </a:lvl8pPr>
            <a:lvl9pPr marL="0" lvl="8" indent="0" algn="r" rtl="0">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51926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754"/>
        <p:cNvGrpSpPr/>
        <p:nvPr/>
      </p:nvGrpSpPr>
      <p:grpSpPr>
        <a:xfrm>
          <a:off x="0" y="0"/>
          <a:ext cx="0" cy="0"/>
          <a:chOff x="0" y="0"/>
          <a:chExt cx="0" cy="0"/>
        </a:xfrm>
      </p:grpSpPr>
      <p:sp>
        <p:nvSpPr>
          <p:cNvPr id="4755" name="Google Shape;4755;p605"/>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56" name="Google Shape;4756;p605"/>
          <p:cNvSpPr>
            <a:spLocks noGrp="1"/>
          </p:cNvSpPr>
          <p:nvPr>
            <p:ph type="pic" idx="2"/>
          </p:nvPr>
        </p:nvSpPr>
        <p:spPr>
          <a:xfrm>
            <a:off x="3887391" y="987426"/>
            <a:ext cx="4629300" cy="48735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57" name="Google Shape;4757;p605"/>
          <p:cNvSpPr txBox="1">
            <a:spLocks noGrp="1"/>
          </p:cNvSpPr>
          <p:nvPr>
            <p:ph type="body" idx="1"/>
          </p:nvPr>
        </p:nvSpPr>
        <p:spPr>
          <a:xfrm>
            <a:off x="629841" y="2057400"/>
            <a:ext cx="2949300" cy="38115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4758" name="Google Shape;4758;p60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59" name="Google Shape;4759;p60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60" name="Google Shape;4760;p60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888888"/>
              </a:buClr>
              <a:buSzPts val="1200"/>
              <a:buFont typeface="Arial"/>
              <a:buNone/>
              <a:defRPr>
                <a:solidFill>
                  <a:srgbClr val="888888"/>
                </a:solidFill>
              </a:defRPr>
            </a:lvl1pPr>
            <a:lvl2pPr marL="0" lvl="1" indent="0" algn="r" rtl="0">
              <a:lnSpc>
                <a:spcPct val="100000"/>
              </a:lnSpc>
              <a:spcBef>
                <a:spcPts val="0"/>
              </a:spcBef>
              <a:spcAft>
                <a:spcPts val="0"/>
              </a:spcAft>
              <a:buClr>
                <a:srgbClr val="888888"/>
              </a:buClr>
              <a:buSzPts val="1200"/>
              <a:buFont typeface="Arial"/>
              <a:buNone/>
              <a:defRPr>
                <a:solidFill>
                  <a:srgbClr val="888888"/>
                </a:solidFill>
              </a:defRPr>
            </a:lvl2pPr>
            <a:lvl3pPr marL="0" lvl="2" indent="0" algn="r" rtl="0">
              <a:lnSpc>
                <a:spcPct val="100000"/>
              </a:lnSpc>
              <a:spcBef>
                <a:spcPts val="0"/>
              </a:spcBef>
              <a:spcAft>
                <a:spcPts val="0"/>
              </a:spcAft>
              <a:buClr>
                <a:srgbClr val="888888"/>
              </a:buClr>
              <a:buSzPts val="1200"/>
              <a:buFont typeface="Arial"/>
              <a:buNone/>
              <a:defRPr>
                <a:solidFill>
                  <a:srgbClr val="888888"/>
                </a:solidFill>
              </a:defRPr>
            </a:lvl3pPr>
            <a:lvl4pPr marL="0" lvl="3" indent="0" algn="r" rtl="0">
              <a:lnSpc>
                <a:spcPct val="100000"/>
              </a:lnSpc>
              <a:spcBef>
                <a:spcPts val="0"/>
              </a:spcBef>
              <a:spcAft>
                <a:spcPts val="0"/>
              </a:spcAft>
              <a:buClr>
                <a:srgbClr val="888888"/>
              </a:buClr>
              <a:buSzPts val="1200"/>
              <a:buFont typeface="Arial"/>
              <a:buNone/>
              <a:defRPr>
                <a:solidFill>
                  <a:srgbClr val="888888"/>
                </a:solidFill>
              </a:defRPr>
            </a:lvl4pPr>
            <a:lvl5pPr marL="0" lvl="4" indent="0" algn="r" rtl="0">
              <a:lnSpc>
                <a:spcPct val="100000"/>
              </a:lnSpc>
              <a:spcBef>
                <a:spcPts val="0"/>
              </a:spcBef>
              <a:spcAft>
                <a:spcPts val="0"/>
              </a:spcAft>
              <a:buClr>
                <a:srgbClr val="888888"/>
              </a:buClr>
              <a:buSzPts val="1200"/>
              <a:buFont typeface="Arial"/>
              <a:buNone/>
              <a:defRPr>
                <a:solidFill>
                  <a:srgbClr val="888888"/>
                </a:solidFill>
              </a:defRPr>
            </a:lvl5pPr>
            <a:lvl6pPr marL="0" lvl="5" indent="0" algn="r" rtl="0">
              <a:lnSpc>
                <a:spcPct val="100000"/>
              </a:lnSpc>
              <a:spcBef>
                <a:spcPts val="0"/>
              </a:spcBef>
              <a:spcAft>
                <a:spcPts val="0"/>
              </a:spcAft>
              <a:buClr>
                <a:srgbClr val="888888"/>
              </a:buClr>
              <a:buSzPts val="1200"/>
              <a:buFont typeface="Arial"/>
              <a:buNone/>
              <a:defRPr>
                <a:solidFill>
                  <a:srgbClr val="888888"/>
                </a:solidFill>
              </a:defRPr>
            </a:lvl6pPr>
            <a:lvl7pPr marL="0" lvl="6" indent="0" algn="r" rtl="0">
              <a:lnSpc>
                <a:spcPct val="100000"/>
              </a:lnSpc>
              <a:spcBef>
                <a:spcPts val="0"/>
              </a:spcBef>
              <a:spcAft>
                <a:spcPts val="0"/>
              </a:spcAft>
              <a:buClr>
                <a:srgbClr val="888888"/>
              </a:buClr>
              <a:buSzPts val="1200"/>
              <a:buFont typeface="Arial"/>
              <a:buNone/>
              <a:defRPr>
                <a:solidFill>
                  <a:srgbClr val="888888"/>
                </a:solidFill>
              </a:defRPr>
            </a:lvl7pPr>
            <a:lvl8pPr marL="0" lvl="7" indent="0" algn="r" rtl="0">
              <a:lnSpc>
                <a:spcPct val="100000"/>
              </a:lnSpc>
              <a:spcBef>
                <a:spcPts val="0"/>
              </a:spcBef>
              <a:spcAft>
                <a:spcPts val="0"/>
              </a:spcAft>
              <a:buClr>
                <a:srgbClr val="888888"/>
              </a:buClr>
              <a:buSzPts val="1200"/>
              <a:buFont typeface="Arial"/>
              <a:buNone/>
              <a:defRPr>
                <a:solidFill>
                  <a:srgbClr val="888888"/>
                </a:solidFill>
              </a:defRPr>
            </a:lvl8pPr>
            <a:lvl9pPr marL="0" lvl="8" indent="0" algn="r" rtl="0">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166122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761"/>
        <p:cNvGrpSpPr/>
        <p:nvPr/>
      </p:nvGrpSpPr>
      <p:grpSpPr>
        <a:xfrm>
          <a:off x="0" y="0"/>
          <a:ext cx="0" cy="0"/>
          <a:chOff x="0" y="0"/>
          <a:chExt cx="0" cy="0"/>
        </a:xfrm>
      </p:grpSpPr>
      <p:sp>
        <p:nvSpPr>
          <p:cNvPr id="4762" name="Google Shape;4762;p606"/>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63" name="Google Shape;4763;p606"/>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764" name="Google Shape;4764;p60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65" name="Google Shape;4765;p606"/>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66" name="Google Shape;4766;p60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888888"/>
              </a:buClr>
              <a:buSzPts val="1200"/>
              <a:buFont typeface="Arial"/>
              <a:buNone/>
              <a:defRPr>
                <a:solidFill>
                  <a:srgbClr val="888888"/>
                </a:solidFill>
              </a:defRPr>
            </a:lvl1pPr>
            <a:lvl2pPr marL="0" lvl="1" indent="0" algn="r" rtl="0">
              <a:lnSpc>
                <a:spcPct val="100000"/>
              </a:lnSpc>
              <a:spcBef>
                <a:spcPts val="0"/>
              </a:spcBef>
              <a:spcAft>
                <a:spcPts val="0"/>
              </a:spcAft>
              <a:buClr>
                <a:srgbClr val="888888"/>
              </a:buClr>
              <a:buSzPts val="1200"/>
              <a:buFont typeface="Arial"/>
              <a:buNone/>
              <a:defRPr>
                <a:solidFill>
                  <a:srgbClr val="888888"/>
                </a:solidFill>
              </a:defRPr>
            </a:lvl2pPr>
            <a:lvl3pPr marL="0" lvl="2" indent="0" algn="r" rtl="0">
              <a:lnSpc>
                <a:spcPct val="100000"/>
              </a:lnSpc>
              <a:spcBef>
                <a:spcPts val="0"/>
              </a:spcBef>
              <a:spcAft>
                <a:spcPts val="0"/>
              </a:spcAft>
              <a:buClr>
                <a:srgbClr val="888888"/>
              </a:buClr>
              <a:buSzPts val="1200"/>
              <a:buFont typeface="Arial"/>
              <a:buNone/>
              <a:defRPr>
                <a:solidFill>
                  <a:srgbClr val="888888"/>
                </a:solidFill>
              </a:defRPr>
            </a:lvl3pPr>
            <a:lvl4pPr marL="0" lvl="3" indent="0" algn="r" rtl="0">
              <a:lnSpc>
                <a:spcPct val="100000"/>
              </a:lnSpc>
              <a:spcBef>
                <a:spcPts val="0"/>
              </a:spcBef>
              <a:spcAft>
                <a:spcPts val="0"/>
              </a:spcAft>
              <a:buClr>
                <a:srgbClr val="888888"/>
              </a:buClr>
              <a:buSzPts val="1200"/>
              <a:buFont typeface="Arial"/>
              <a:buNone/>
              <a:defRPr>
                <a:solidFill>
                  <a:srgbClr val="888888"/>
                </a:solidFill>
              </a:defRPr>
            </a:lvl4pPr>
            <a:lvl5pPr marL="0" lvl="4" indent="0" algn="r" rtl="0">
              <a:lnSpc>
                <a:spcPct val="100000"/>
              </a:lnSpc>
              <a:spcBef>
                <a:spcPts val="0"/>
              </a:spcBef>
              <a:spcAft>
                <a:spcPts val="0"/>
              </a:spcAft>
              <a:buClr>
                <a:srgbClr val="888888"/>
              </a:buClr>
              <a:buSzPts val="1200"/>
              <a:buFont typeface="Arial"/>
              <a:buNone/>
              <a:defRPr>
                <a:solidFill>
                  <a:srgbClr val="888888"/>
                </a:solidFill>
              </a:defRPr>
            </a:lvl5pPr>
            <a:lvl6pPr marL="0" lvl="5" indent="0" algn="r" rtl="0">
              <a:lnSpc>
                <a:spcPct val="100000"/>
              </a:lnSpc>
              <a:spcBef>
                <a:spcPts val="0"/>
              </a:spcBef>
              <a:spcAft>
                <a:spcPts val="0"/>
              </a:spcAft>
              <a:buClr>
                <a:srgbClr val="888888"/>
              </a:buClr>
              <a:buSzPts val="1200"/>
              <a:buFont typeface="Arial"/>
              <a:buNone/>
              <a:defRPr>
                <a:solidFill>
                  <a:srgbClr val="888888"/>
                </a:solidFill>
              </a:defRPr>
            </a:lvl6pPr>
            <a:lvl7pPr marL="0" lvl="6" indent="0" algn="r" rtl="0">
              <a:lnSpc>
                <a:spcPct val="100000"/>
              </a:lnSpc>
              <a:spcBef>
                <a:spcPts val="0"/>
              </a:spcBef>
              <a:spcAft>
                <a:spcPts val="0"/>
              </a:spcAft>
              <a:buClr>
                <a:srgbClr val="888888"/>
              </a:buClr>
              <a:buSzPts val="1200"/>
              <a:buFont typeface="Arial"/>
              <a:buNone/>
              <a:defRPr>
                <a:solidFill>
                  <a:srgbClr val="888888"/>
                </a:solidFill>
              </a:defRPr>
            </a:lvl7pPr>
            <a:lvl8pPr marL="0" lvl="7" indent="0" algn="r" rtl="0">
              <a:lnSpc>
                <a:spcPct val="100000"/>
              </a:lnSpc>
              <a:spcBef>
                <a:spcPts val="0"/>
              </a:spcBef>
              <a:spcAft>
                <a:spcPts val="0"/>
              </a:spcAft>
              <a:buClr>
                <a:srgbClr val="888888"/>
              </a:buClr>
              <a:buSzPts val="1200"/>
              <a:buFont typeface="Arial"/>
              <a:buNone/>
              <a:defRPr>
                <a:solidFill>
                  <a:srgbClr val="888888"/>
                </a:solidFill>
              </a:defRPr>
            </a:lvl8pPr>
            <a:lvl9pPr marL="0" lvl="8" indent="0" algn="r" rtl="0">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57893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767"/>
        <p:cNvGrpSpPr/>
        <p:nvPr/>
      </p:nvGrpSpPr>
      <p:grpSpPr>
        <a:xfrm>
          <a:off x="0" y="0"/>
          <a:ext cx="0" cy="0"/>
          <a:chOff x="0" y="0"/>
          <a:chExt cx="0" cy="0"/>
        </a:xfrm>
      </p:grpSpPr>
      <p:sp>
        <p:nvSpPr>
          <p:cNvPr id="4768" name="Google Shape;4768;p607"/>
          <p:cNvSpPr txBox="1">
            <a:spLocks noGrp="1"/>
          </p:cNvSpPr>
          <p:nvPr>
            <p:ph type="title"/>
          </p:nvPr>
        </p:nvSpPr>
        <p:spPr>
          <a:xfrm rot="5400000">
            <a:off x="4623600" y="2285275"/>
            <a:ext cx="5811900" cy="19716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69" name="Google Shape;4769;p607"/>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770" name="Google Shape;4770;p60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71" name="Google Shape;4771;p60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lvl="0" algn="ctr" rtl="0">
              <a:lnSpc>
                <a:spcPct val="100000"/>
              </a:lnSpc>
              <a:spcBef>
                <a:spcPts val="0"/>
              </a:spcBef>
              <a:spcAft>
                <a:spcPts val="0"/>
              </a:spcAft>
              <a:buClr>
                <a:srgbClr val="888888"/>
              </a:buClr>
              <a:buSzPts val="1800"/>
              <a:buNone/>
              <a:defRPr/>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4772" name="Google Shape;4772;p60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rgbClr val="888888"/>
              </a:buClr>
              <a:buSzPts val="1200"/>
              <a:buFont typeface="Arial"/>
              <a:buNone/>
              <a:defRPr>
                <a:solidFill>
                  <a:srgbClr val="888888"/>
                </a:solidFill>
              </a:defRPr>
            </a:lvl1pPr>
            <a:lvl2pPr marL="0" lvl="1" indent="0" algn="r" rtl="0">
              <a:lnSpc>
                <a:spcPct val="100000"/>
              </a:lnSpc>
              <a:spcBef>
                <a:spcPts val="0"/>
              </a:spcBef>
              <a:spcAft>
                <a:spcPts val="0"/>
              </a:spcAft>
              <a:buClr>
                <a:srgbClr val="888888"/>
              </a:buClr>
              <a:buSzPts val="1200"/>
              <a:buFont typeface="Arial"/>
              <a:buNone/>
              <a:defRPr>
                <a:solidFill>
                  <a:srgbClr val="888888"/>
                </a:solidFill>
              </a:defRPr>
            </a:lvl2pPr>
            <a:lvl3pPr marL="0" lvl="2" indent="0" algn="r" rtl="0">
              <a:lnSpc>
                <a:spcPct val="100000"/>
              </a:lnSpc>
              <a:spcBef>
                <a:spcPts val="0"/>
              </a:spcBef>
              <a:spcAft>
                <a:spcPts val="0"/>
              </a:spcAft>
              <a:buClr>
                <a:srgbClr val="888888"/>
              </a:buClr>
              <a:buSzPts val="1200"/>
              <a:buFont typeface="Arial"/>
              <a:buNone/>
              <a:defRPr>
                <a:solidFill>
                  <a:srgbClr val="888888"/>
                </a:solidFill>
              </a:defRPr>
            </a:lvl3pPr>
            <a:lvl4pPr marL="0" lvl="3" indent="0" algn="r" rtl="0">
              <a:lnSpc>
                <a:spcPct val="100000"/>
              </a:lnSpc>
              <a:spcBef>
                <a:spcPts val="0"/>
              </a:spcBef>
              <a:spcAft>
                <a:spcPts val="0"/>
              </a:spcAft>
              <a:buClr>
                <a:srgbClr val="888888"/>
              </a:buClr>
              <a:buSzPts val="1200"/>
              <a:buFont typeface="Arial"/>
              <a:buNone/>
              <a:defRPr>
                <a:solidFill>
                  <a:srgbClr val="888888"/>
                </a:solidFill>
              </a:defRPr>
            </a:lvl4pPr>
            <a:lvl5pPr marL="0" lvl="4" indent="0" algn="r" rtl="0">
              <a:lnSpc>
                <a:spcPct val="100000"/>
              </a:lnSpc>
              <a:spcBef>
                <a:spcPts val="0"/>
              </a:spcBef>
              <a:spcAft>
                <a:spcPts val="0"/>
              </a:spcAft>
              <a:buClr>
                <a:srgbClr val="888888"/>
              </a:buClr>
              <a:buSzPts val="1200"/>
              <a:buFont typeface="Arial"/>
              <a:buNone/>
              <a:defRPr>
                <a:solidFill>
                  <a:srgbClr val="888888"/>
                </a:solidFill>
              </a:defRPr>
            </a:lvl5pPr>
            <a:lvl6pPr marL="0" lvl="5" indent="0" algn="r" rtl="0">
              <a:lnSpc>
                <a:spcPct val="100000"/>
              </a:lnSpc>
              <a:spcBef>
                <a:spcPts val="0"/>
              </a:spcBef>
              <a:spcAft>
                <a:spcPts val="0"/>
              </a:spcAft>
              <a:buClr>
                <a:srgbClr val="888888"/>
              </a:buClr>
              <a:buSzPts val="1200"/>
              <a:buFont typeface="Arial"/>
              <a:buNone/>
              <a:defRPr>
                <a:solidFill>
                  <a:srgbClr val="888888"/>
                </a:solidFill>
              </a:defRPr>
            </a:lvl6pPr>
            <a:lvl7pPr marL="0" lvl="6" indent="0" algn="r" rtl="0">
              <a:lnSpc>
                <a:spcPct val="100000"/>
              </a:lnSpc>
              <a:spcBef>
                <a:spcPts val="0"/>
              </a:spcBef>
              <a:spcAft>
                <a:spcPts val="0"/>
              </a:spcAft>
              <a:buClr>
                <a:srgbClr val="888888"/>
              </a:buClr>
              <a:buSzPts val="1200"/>
              <a:buFont typeface="Arial"/>
              <a:buNone/>
              <a:defRPr>
                <a:solidFill>
                  <a:srgbClr val="888888"/>
                </a:solidFill>
              </a:defRPr>
            </a:lvl7pPr>
            <a:lvl8pPr marL="0" lvl="7" indent="0" algn="r" rtl="0">
              <a:lnSpc>
                <a:spcPct val="100000"/>
              </a:lnSpc>
              <a:spcBef>
                <a:spcPts val="0"/>
              </a:spcBef>
              <a:spcAft>
                <a:spcPts val="0"/>
              </a:spcAft>
              <a:buClr>
                <a:srgbClr val="888888"/>
              </a:buClr>
              <a:buSzPts val="1200"/>
              <a:buFont typeface="Arial"/>
              <a:buNone/>
              <a:defRPr>
                <a:solidFill>
                  <a:srgbClr val="888888"/>
                </a:solidFill>
              </a:defRPr>
            </a:lvl8pPr>
            <a:lvl9pPr marL="0" lvl="8" indent="0" algn="r" rtl="0">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61566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49"/>
        <p:cNvGrpSpPr/>
        <p:nvPr/>
      </p:nvGrpSpPr>
      <p:grpSpPr>
        <a:xfrm>
          <a:off x="0" y="0"/>
          <a:ext cx="0" cy="0"/>
          <a:chOff x="0" y="0"/>
          <a:chExt cx="0" cy="0"/>
        </a:xfrm>
      </p:grpSpPr>
    </p:spTree>
    <p:extLst>
      <p:ext uri="{BB962C8B-B14F-4D97-AF65-F5344CB8AC3E}">
        <p14:creationId xmlns:p14="http://schemas.microsoft.com/office/powerpoint/2010/main" val="42077370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79"/>
        <p:cNvGrpSpPr/>
        <p:nvPr/>
      </p:nvGrpSpPr>
      <p:grpSpPr>
        <a:xfrm>
          <a:off x="0" y="0"/>
          <a:ext cx="0" cy="0"/>
          <a:chOff x="0" y="0"/>
          <a:chExt cx="0" cy="0"/>
        </a:xfrm>
      </p:grpSpPr>
      <p:sp>
        <p:nvSpPr>
          <p:cNvPr id="4080" name="Google Shape;4080;p49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081" name="Google Shape;4081;p49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082" name="Google Shape;4082;p49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solidFill>
                  <a:srgbClr val="888888"/>
                </a:solidFill>
              </a:defRPr>
            </a:lvl1pPr>
            <a:lvl2pPr marL="0" lvl="1" indent="0" algn="r">
              <a:lnSpc>
                <a:spcPct val="100000"/>
              </a:lnSpc>
              <a:spcBef>
                <a:spcPts val="0"/>
              </a:spcBef>
              <a:spcAft>
                <a:spcPts val="0"/>
              </a:spcAft>
              <a:buClr>
                <a:srgbClr val="888888"/>
              </a:buClr>
              <a:buSzPts val="1200"/>
              <a:buFont typeface="Arial"/>
              <a:buNone/>
              <a:defRPr>
                <a:solidFill>
                  <a:srgbClr val="888888"/>
                </a:solidFill>
              </a:defRPr>
            </a:lvl2pPr>
            <a:lvl3pPr marL="0" lvl="2" indent="0" algn="r">
              <a:lnSpc>
                <a:spcPct val="100000"/>
              </a:lnSpc>
              <a:spcBef>
                <a:spcPts val="0"/>
              </a:spcBef>
              <a:spcAft>
                <a:spcPts val="0"/>
              </a:spcAft>
              <a:buClr>
                <a:srgbClr val="888888"/>
              </a:buClr>
              <a:buSzPts val="1200"/>
              <a:buFont typeface="Arial"/>
              <a:buNone/>
              <a:defRPr>
                <a:solidFill>
                  <a:srgbClr val="888888"/>
                </a:solidFill>
              </a:defRPr>
            </a:lvl3pPr>
            <a:lvl4pPr marL="0" lvl="3" indent="0" algn="r">
              <a:lnSpc>
                <a:spcPct val="100000"/>
              </a:lnSpc>
              <a:spcBef>
                <a:spcPts val="0"/>
              </a:spcBef>
              <a:spcAft>
                <a:spcPts val="0"/>
              </a:spcAft>
              <a:buClr>
                <a:srgbClr val="888888"/>
              </a:buClr>
              <a:buSzPts val="1200"/>
              <a:buFont typeface="Arial"/>
              <a:buNone/>
              <a:defRPr>
                <a:solidFill>
                  <a:srgbClr val="888888"/>
                </a:solidFill>
              </a:defRPr>
            </a:lvl4pPr>
            <a:lvl5pPr marL="0" lvl="4" indent="0" algn="r">
              <a:lnSpc>
                <a:spcPct val="100000"/>
              </a:lnSpc>
              <a:spcBef>
                <a:spcPts val="0"/>
              </a:spcBef>
              <a:spcAft>
                <a:spcPts val="0"/>
              </a:spcAft>
              <a:buClr>
                <a:srgbClr val="888888"/>
              </a:buClr>
              <a:buSzPts val="1200"/>
              <a:buFont typeface="Arial"/>
              <a:buNone/>
              <a:defRPr>
                <a:solidFill>
                  <a:srgbClr val="888888"/>
                </a:solidFill>
              </a:defRPr>
            </a:lvl5pPr>
            <a:lvl6pPr marL="0" lvl="5" indent="0" algn="r">
              <a:lnSpc>
                <a:spcPct val="100000"/>
              </a:lnSpc>
              <a:spcBef>
                <a:spcPts val="0"/>
              </a:spcBef>
              <a:spcAft>
                <a:spcPts val="0"/>
              </a:spcAft>
              <a:buClr>
                <a:srgbClr val="888888"/>
              </a:buClr>
              <a:buSzPts val="1200"/>
              <a:buFont typeface="Arial"/>
              <a:buNone/>
              <a:defRPr>
                <a:solidFill>
                  <a:srgbClr val="888888"/>
                </a:solidFill>
              </a:defRPr>
            </a:lvl6pPr>
            <a:lvl7pPr marL="0" lvl="6" indent="0" algn="r">
              <a:lnSpc>
                <a:spcPct val="100000"/>
              </a:lnSpc>
              <a:spcBef>
                <a:spcPts val="0"/>
              </a:spcBef>
              <a:spcAft>
                <a:spcPts val="0"/>
              </a:spcAft>
              <a:buClr>
                <a:srgbClr val="888888"/>
              </a:buClr>
              <a:buSzPts val="1200"/>
              <a:buFont typeface="Arial"/>
              <a:buNone/>
              <a:defRPr>
                <a:solidFill>
                  <a:srgbClr val="888888"/>
                </a:solidFill>
              </a:defRPr>
            </a:lvl7pPr>
            <a:lvl8pPr marL="0" lvl="7" indent="0" algn="r">
              <a:lnSpc>
                <a:spcPct val="100000"/>
              </a:lnSpc>
              <a:spcBef>
                <a:spcPts val="0"/>
              </a:spcBef>
              <a:spcAft>
                <a:spcPts val="0"/>
              </a:spcAft>
              <a:buClr>
                <a:srgbClr val="888888"/>
              </a:buClr>
              <a:buSzPts val="1200"/>
              <a:buFont typeface="Arial"/>
              <a:buNone/>
              <a:defRPr>
                <a:solidFill>
                  <a:srgbClr val="888888"/>
                </a:solidFill>
              </a:defRPr>
            </a:lvl8pPr>
            <a:lvl9pPr marL="0" lvl="8" indent="0" algn="r">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58034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893007" y="178593"/>
            <a:ext cx="7358100" cy="17145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000000"/>
              </a:buClr>
              <a:buSzPts val="5025"/>
              <a:buFont typeface="Helvetica Neue"/>
              <a:buNone/>
              <a:defRPr sz="5025" b="0" i="0" u="none" strike="noStrike" cap="none">
                <a:solidFill>
                  <a:srgbClr val="000000"/>
                </a:solidFill>
                <a:latin typeface="Helvetica Neue"/>
                <a:ea typeface="Helvetica Neue"/>
                <a:cs typeface="Helvetica Neue"/>
                <a:sym typeface="Helvetica Neue"/>
              </a:defRPr>
            </a:lvl1pPr>
            <a:lvl2pPr marR="0" lvl="1" algn="ctr">
              <a:spcBef>
                <a:spcPts val="0"/>
              </a:spcBef>
              <a:spcAft>
                <a:spcPts val="0"/>
              </a:spcAft>
              <a:buClr>
                <a:srgbClr val="000000"/>
              </a:buClr>
              <a:buSzPts val="5025"/>
              <a:buFont typeface="Helvetica Neue"/>
              <a:buNone/>
              <a:defRPr sz="5025" b="0" i="0" u="none" strike="noStrike" cap="none">
                <a:solidFill>
                  <a:srgbClr val="000000"/>
                </a:solidFill>
                <a:latin typeface="Helvetica Neue"/>
                <a:ea typeface="Helvetica Neue"/>
                <a:cs typeface="Helvetica Neue"/>
                <a:sym typeface="Helvetica Neue"/>
              </a:defRPr>
            </a:lvl2pPr>
            <a:lvl3pPr marR="0" lvl="2" algn="ctr">
              <a:spcBef>
                <a:spcPts val="0"/>
              </a:spcBef>
              <a:spcAft>
                <a:spcPts val="0"/>
              </a:spcAft>
              <a:buClr>
                <a:srgbClr val="000000"/>
              </a:buClr>
              <a:buSzPts val="5025"/>
              <a:buFont typeface="Helvetica Neue"/>
              <a:buNone/>
              <a:defRPr sz="5025" b="0" i="0" u="none" strike="noStrike" cap="none">
                <a:solidFill>
                  <a:srgbClr val="000000"/>
                </a:solidFill>
                <a:latin typeface="Helvetica Neue"/>
                <a:ea typeface="Helvetica Neue"/>
                <a:cs typeface="Helvetica Neue"/>
                <a:sym typeface="Helvetica Neue"/>
              </a:defRPr>
            </a:lvl3pPr>
            <a:lvl4pPr marR="0" lvl="3" algn="ctr">
              <a:spcBef>
                <a:spcPts val="0"/>
              </a:spcBef>
              <a:spcAft>
                <a:spcPts val="0"/>
              </a:spcAft>
              <a:buClr>
                <a:srgbClr val="000000"/>
              </a:buClr>
              <a:buSzPts val="5025"/>
              <a:buFont typeface="Helvetica Neue"/>
              <a:buNone/>
              <a:defRPr sz="5025" b="0" i="0" u="none" strike="noStrike" cap="none">
                <a:solidFill>
                  <a:srgbClr val="000000"/>
                </a:solidFill>
                <a:latin typeface="Helvetica Neue"/>
                <a:ea typeface="Helvetica Neue"/>
                <a:cs typeface="Helvetica Neue"/>
                <a:sym typeface="Helvetica Neue"/>
              </a:defRPr>
            </a:lvl4pPr>
            <a:lvl5pPr marR="0" lvl="4" algn="ctr">
              <a:spcBef>
                <a:spcPts val="0"/>
              </a:spcBef>
              <a:spcAft>
                <a:spcPts val="0"/>
              </a:spcAft>
              <a:buClr>
                <a:srgbClr val="000000"/>
              </a:buClr>
              <a:buSzPts val="5025"/>
              <a:buFont typeface="Helvetica Neue"/>
              <a:buNone/>
              <a:defRPr sz="5025" b="0" i="0" u="none" strike="noStrike" cap="none">
                <a:solidFill>
                  <a:srgbClr val="000000"/>
                </a:solidFill>
                <a:latin typeface="Helvetica Neue"/>
                <a:ea typeface="Helvetica Neue"/>
                <a:cs typeface="Helvetica Neue"/>
                <a:sym typeface="Helvetica Neue"/>
              </a:defRPr>
            </a:lvl5pPr>
            <a:lvl6pPr marR="0" lvl="5" algn="ctr">
              <a:spcBef>
                <a:spcPts val="0"/>
              </a:spcBef>
              <a:spcAft>
                <a:spcPts val="0"/>
              </a:spcAft>
              <a:buClr>
                <a:srgbClr val="000000"/>
              </a:buClr>
              <a:buSzPts val="5025"/>
              <a:buFont typeface="Helvetica Neue"/>
              <a:buNone/>
              <a:defRPr sz="5025" b="0" i="0" u="none" strike="noStrike" cap="none">
                <a:solidFill>
                  <a:srgbClr val="000000"/>
                </a:solidFill>
                <a:latin typeface="Helvetica Neue"/>
                <a:ea typeface="Helvetica Neue"/>
                <a:cs typeface="Helvetica Neue"/>
                <a:sym typeface="Helvetica Neue"/>
              </a:defRPr>
            </a:lvl6pPr>
            <a:lvl7pPr marR="0" lvl="6" algn="ctr">
              <a:spcBef>
                <a:spcPts val="0"/>
              </a:spcBef>
              <a:spcAft>
                <a:spcPts val="0"/>
              </a:spcAft>
              <a:buClr>
                <a:srgbClr val="000000"/>
              </a:buClr>
              <a:buSzPts val="5025"/>
              <a:buFont typeface="Helvetica Neue"/>
              <a:buNone/>
              <a:defRPr sz="5025" b="0" i="0" u="none" strike="noStrike" cap="none">
                <a:solidFill>
                  <a:srgbClr val="000000"/>
                </a:solidFill>
                <a:latin typeface="Helvetica Neue"/>
                <a:ea typeface="Helvetica Neue"/>
                <a:cs typeface="Helvetica Neue"/>
                <a:sym typeface="Helvetica Neue"/>
              </a:defRPr>
            </a:lvl7pPr>
            <a:lvl8pPr marR="0" lvl="7" algn="ctr">
              <a:spcBef>
                <a:spcPts val="0"/>
              </a:spcBef>
              <a:spcAft>
                <a:spcPts val="0"/>
              </a:spcAft>
              <a:buClr>
                <a:srgbClr val="000000"/>
              </a:buClr>
              <a:buSzPts val="5025"/>
              <a:buFont typeface="Helvetica Neue"/>
              <a:buNone/>
              <a:defRPr sz="5025" b="0" i="0" u="none" strike="noStrike" cap="none">
                <a:solidFill>
                  <a:srgbClr val="000000"/>
                </a:solidFill>
                <a:latin typeface="Helvetica Neue"/>
                <a:ea typeface="Helvetica Neue"/>
                <a:cs typeface="Helvetica Neue"/>
                <a:sym typeface="Helvetica Neue"/>
              </a:defRPr>
            </a:lvl8pPr>
            <a:lvl9pPr marR="0" lvl="8" algn="ctr">
              <a:spcBef>
                <a:spcPts val="0"/>
              </a:spcBef>
              <a:spcAft>
                <a:spcPts val="0"/>
              </a:spcAft>
              <a:buClr>
                <a:srgbClr val="000000"/>
              </a:buClr>
              <a:buSzPts val="5025"/>
              <a:buFont typeface="Helvetica Neue"/>
              <a:buNone/>
              <a:defRPr sz="5025" b="0" i="0" u="none" strike="noStrike" cap="none">
                <a:solidFill>
                  <a:srgbClr val="000000"/>
                </a:solidFill>
                <a:latin typeface="Helvetica Neue"/>
                <a:ea typeface="Helvetica Neue"/>
                <a:cs typeface="Helvetica Neue"/>
                <a:sym typeface="Helvetica Neue"/>
              </a:defRPr>
            </a:lvl9pPr>
          </a:lstStyle>
          <a:p>
            <a:endParaRPr/>
          </a:p>
        </p:txBody>
      </p:sp>
      <p:sp>
        <p:nvSpPr>
          <p:cNvPr id="169" name="Google Shape;169;p27"/>
          <p:cNvSpPr txBox="1">
            <a:spLocks noGrp="1"/>
          </p:cNvSpPr>
          <p:nvPr>
            <p:ph type="body" idx="1"/>
          </p:nvPr>
        </p:nvSpPr>
        <p:spPr>
          <a:xfrm>
            <a:off x="893007" y="1947413"/>
            <a:ext cx="7358100" cy="4018500"/>
          </a:xfrm>
          <a:prstGeom prst="rect">
            <a:avLst/>
          </a:prstGeom>
          <a:noFill/>
          <a:ln>
            <a:noFill/>
          </a:ln>
        </p:spPr>
        <p:txBody>
          <a:bodyPr spcFirstLastPara="1" wrap="square" lIns="91425" tIns="91425" rIns="91425" bIns="91425" anchor="ctr" anchorCtr="0"/>
          <a:lstStyle>
            <a:lvl1pPr marL="457200" marR="0" lvl="0" indent="-381000" algn="l">
              <a:lnSpc>
                <a:spcPct val="100000"/>
              </a:lnSpc>
              <a:spcBef>
                <a:spcPts val="2636"/>
              </a:spcBef>
              <a:spcAft>
                <a:spcPts val="0"/>
              </a:spcAft>
              <a:buClr>
                <a:srgbClr val="000000"/>
              </a:buClr>
              <a:buSzPts val="2400"/>
              <a:buFont typeface="Helvetica Neue"/>
              <a:buChar char="•"/>
              <a:defRPr sz="2400" b="0" i="0" u="none" strike="noStrike" cap="none">
                <a:solidFill>
                  <a:srgbClr val="000000"/>
                </a:solidFill>
                <a:latin typeface="Helvetica Neue"/>
                <a:ea typeface="Helvetica Neue"/>
                <a:cs typeface="Helvetica Neue"/>
                <a:sym typeface="Helvetica Neue"/>
              </a:defRPr>
            </a:lvl1pPr>
            <a:lvl2pPr marL="914400" marR="0" lvl="1" indent="-381000" algn="l">
              <a:lnSpc>
                <a:spcPct val="100000"/>
              </a:lnSpc>
              <a:spcBef>
                <a:spcPts val="2636"/>
              </a:spcBef>
              <a:spcAft>
                <a:spcPts val="0"/>
              </a:spcAft>
              <a:buClr>
                <a:srgbClr val="000000"/>
              </a:buClr>
              <a:buSzPts val="2400"/>
              <a:buFont typeface="Helvetica Neue"/>
              <a:buChar char="•"/>
              <a:defRPr sz="2400" b="0" i="0" u="none" strike="noStrike" cap="none">
                <a:solidFill>
                  <a:srgbClr val="000000"/>
                </a:solidFill>
                <a:latin typeface="Helvetica Neue"/>
                <a:ea typeface="Helvetica Neue"/>
                <a:cs typeface="Helvetica Neue"/>
                <a:sym typeface="Helvetica Neue"/>
              </a:defRPr>
            </a:lvl2pPr>
            <a:lvl3pPr marL="1371600" marR="0" lvl="2" indent="-381000" algn="l">
              <a:lnSpc>
                <a:spcPct val="100000"/>
              </a:lnSpc>
              <a:spcBef>
                <a:spcPts val="2636"/>
              </a:spcBef>
              <a:spcAft>
                <a:spcPts val="0"/>
              </a:spcAft>
              <a:buClr>
                <a:srgbClr val="000000"/>
              </a:buClr>
              <a:buSzPts val="2400"/>
              <a:buFont typeface="Helvetica Neue"/>
              <a:buChar char="•"/>
              <a:defRPr sz="2400" b="0" i="0" u="none" strike="noStrike" cap="none">
                <a:solidFill>
                  <a:srgbClr val="000000"/>
                </a:solidFill>
                <a:latin typeface="Helvetica Neue"/>
                <a:ea typeface="Helvetica Neue"/>
                <a:cs typeface="Helvetica Neue"/>
                <a:sym typeface="Helvetica Neue"/>
              </a:defRPr>
            </a:lvl3pPr>
            <a:lvl4pPr marL="1828800" marR="0" lvl="3" indent="-381000" algn="l">
              <a:lnSpc>
                <a:spcPct val="100000"/>
              </a:lnSpc>
              <a:spcBef>
                <a:spcPts val="2636"/>
              </a:spcBef>
              <a:spcAft>
                <a:spcPts val="0"/>
              </a:spcAft>
              <a:buClr>
                <a:srgbClr val="000000"/>
              </a:buClr>
              <a:buSzPts val="2400"/>
              <a:buFont typeface="Helvetica Neue"/>
              <a:buChar char="•"/>
              <a:defRPr sz="2400" b="0" i="0" u="none" strike="noStrike" cap="none">
                <a:solidFill>
                  <a:srgbClr val="000000"/>
                </a:solidFill>
                <a:latin typeface="Helvetica Neue"/>
                <a:ea typeface="Helvetica Neue"/>
                <a:cs typeface="Helvetica Neue"/>
                <a:sym typeface="Helvetica Neue"/>
              </a:defRPr>
            </a:lvl4pPr>
            <a:lvl5pPr marL="2286000" marR="0" lvl="4" indent="-381000" algn="l">
              <a:lnSpc>
                <a:spcPct val="100000"/>
              </a:lnSpc>
              <a:spcBef>
                <a:spcPts val="2636"/>
              </a:spcBef>
              <a:spcAft>
                <a:spcPts val="0"/>
              </a:spcAft>
              <a:buClr>
                <a:srgbClr val="000000"/>
              </a:buClr>
              <a:buSzPts val="2400"/>
              <a:buFont typeface="Helvetica Neue"/>
              <a:buChar char="•"/>
              <a:defRPr sz="2400" b="0" i="0" u="none" strike="noStrike" cap="none">
                <a:solidFill>
                  <a:srgbClr val="000000"/>
                </a:solidFill>
                <a:latin typeface="Helvetica Neue"/>
                <a:ea typeface="Helvetica Neue"/>
                <a:cs typeface="Helvetica Neue"/>
                <a:sym typeface="Helvetica Neue"/>
              </a:defRPr>
            </a:lvl5pPr>
            <a:lvl6pPr marL="2743200" marR="0" lvl="5" indent="-381000" algn="l">
              <a:lnSpc>
                <a:spcPct val="100000"/>
              </a:lnSpc>
              <a:spcBef>
                <a:spcPts val="2636"/>
              </a:spcBef>
              <a:spcAft>
                <a:spcPts val="0"/>
              </a:spcAft>
              <a:buClr>
                <a:srgbClr val="000000"/>
              </a:buClr>
              <a:buSzPts val="2400"/>
              <a:buFont typeface="Helvetica Neue"/>
              <a:buChar char="•"/>
              <a:defRPr sz="2400" b="0" i="0" u="none" strike="noStrike" cap="none">
                <a:solidFill>
                  <a:srgbClr val="000000"/>
                </a:solidFill>
                <a:latin typeface="Helvetica Neue"/>
                <a:ea typeface="Helvetica Neue"/>
                <a:cs typeface="Helvetica Neue"/>
                <a:sym typeface="Helvetica Neue"/>
              </a:defRPr>
            </a:lvl6pPr>
            <a:lvl7pPr marL="3200400" marR="0" lvl="6" indent="-381000" algn="l">
              <a:lnSpc>
                <a:spcPct val="100000"/>
              </a:lnSpc>
              <a:spcBef>
                <a:spcPts val="2636"/>
              </a:spcBef>
              <a:spcAft>
                <a:spcPts val="0"/>
              </a:spcAft>
              <a:buClr>
                <a:srgbClr val="000000"/>
              </a:buClr>
              <a:buSzPts val="2400"/>
              <a:buFont typeface="Helvetica Neue"/>
              <a:buChar char="•"/>
              <a:defRPr sz="2400" b="0" i="0" u="none" strike="noStrike" cap="none">
                <a:solidFill>
                  <a:srgbClr val="000000"/>
                </a:solidFill>
                <a:latin typeface="Helvetica Neue"/>
                <a:ea typeface="Helvetica Neue"/>
                <a:cs typeface="Helvetica Neue"/>
                <a:sym typeface="Helvetica Neue"/>
              </a:defRPr>
            </a:lvl7pPr>
            <a:lvl8pPr marL="3657600" marR="0" lvl="7" indent="-381000" algn="l">
              <a:lnSpc>
                <a:spcPct val="100000"/>
              </a:lnSpc>
              <a:spcBef>
                <a:spcPts val="2636"/>
              </a:spcBef>
              <a:spcAft>
                <a:spcPts val="0"/>
              </a:spcAft>
              <a:buClr>
                <a:srgbClr val="000000"/>
              </a:buClr>
              <a:buSzPts val="2400"/>
              <a:buFont typeface="Helvetica Neue"/>
              <a:buChar char="•"/>
              <a:defRPr sz="2400" b="0" i="0" u="none" strike="noStrike" cap="none">
                <a:solidFill>
                  <a:srgbClr val="000000"/>
                </a:solidFill>
                <a:latin typeface="Helvetica Neue"/>
                <a:ea typeface="Helvetica Neue"/>
                <a:cs typeface="Helvetica Neue"/>
                <a:sym typeface="Helvetica Neue"/>
              </a:defRPr>
            </a:lvl8pPr>
            <a:lvl9pPr marL="4114800" marR="0" lvl="8" indent="-381000" algn="l">
              <a:lnSpc>
                <a:spcPct val="100000"/>
              </a:lnSpc>
              <a:spcBef>
                <a:spcPts val="2636"/>
              </a:spcBef>
              <a:spcAft>
                <a:spcPts val="0"/>
              </a:spcAft>
              <a:buClr>
                <a:srgbClr val="000000"/>
              </a:buClr>
              <a:buSzPts val="2400"/>
              <a:buFont typeface="Helvetica Neue"/>
              <a:buChar char="•"/>
              <a:defRPr sz="2400" b="0" i="0" u="none" strike="noStrike" cap="none">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083"/>
        <p:cNvGrpSpPr/>
        <p:nvPr/>
      </p:nvGrpSpPr>
      <p:grpSpPr>
        <a:xfrm>
          <a:off x="0" y="0"/>
          <a:ext cx="0" cy="0"/>
          <a:chOff x="0" y="0"/>
          <a:chExt cx="0" cy="0"/>
        </a:xfrm>
      </p:grpSpPr>
      <p:sp>
        <p:nvSpPr>
          <p:cNvPr id="4084" name="Google Shape;4084;p495"/>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85" name="Google Shape;4085;p495"/>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86" name="Google Shape;4086;p49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087" name="Google Shape;4087;p49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088" name="Google Shape;4088;p49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solidFill>
                  <a:srgbClr val="888888"/>
                </a:solidFill>
              </a:defRPr>
            </a:lvl1pPr>
            <a:lvl2pPr marL="0" lvl="1" indent="0" algn="r">
              <a:lnSpc>
                <a:spcPct val="100000"/>
              </a:lnSpc>
              <a:spcBef>
                <a:spcPts val="0"/>
              </a:spcBef>
              <a:spcAft>
                <a:spcPts val="0"/>
              </a:spcAft>
              <a:buClr>
                <a:srgbClr val="888888"/>
              </a:buClr>
              <a:buSzPts val="1200"/>
              <a:buFont typeface="Arial"/>
              <a:buNone/>
              <a:defRPr>
                <a:solidFill>
                  <a:srgbClr val="888888"/>
                </a:solidFill>
              </a:defRPr>
            </a:lvl2pPr>
            <a:lvl3pPr marL="0" lvl="2" indent="0" algn="r">
              <a:lnSpc>
                <a:spcPct val="100000"/>
              </a:lnSpc>
              <a:spcBef>
                <a:spcPts val="0"/>
              </a:spcBef>
              <a:spcAft>
                <a:spcPts val="0"/>
              </a:spcAft>
              <a:buClr>
                <a:srgbClr val="888888"/>
              </a:buClr>
              <a:buSzPts val="1200"/>
              <a:buFont typeface="Arial"/>
              <a:buNone/>
              <a:defRPr>
                <a:solidFill>
                  <a:srgbClr val="888888"/>
                </a:solidFill>
              </a:defRPr>
            </a:lvl3pPr>
            <a:lvl4pPr marL="0" lvl="3" indent="0" algn="r">
              <a:lnSpc>
                <a:spcPct val="100000"/>
              </a:lnSpc>
              <a:spcBef>
                <a:spcPts val="0"/>
              </a:spcBef>
              <a:spcAft>
                <a:spcPts val="0"/>
              </a:spcAft>
              <a:buClr>
                <a:srgbClr val="888888"/>
              </a:buClr>
              <a:buSzPts val="1200"/>
              <a:buFont typeface="Arial"/>
              <a:buNone/>
              <a:defRPr>
                <a:solidFill>
                  <a:srgbClr val="888888"/>
                </a:solidFill>
              </a:defRPr>
            </a:lvl4pPr>
            <a:lvl5pPr marL="0" lvl="4" indent="0" algn="r">
              <a:lnSpc>
                <a:spcPct val="100000"/>
              </a:lnSpc>
              <a:spcBef>
                <a:spcPts val="0"/>
              </a:spcBef>
              <a:spcAft>
                <a:spcPts val="0"/>
              </a:spcAft>
              <a:buClr>
                <a:srgbClr val="888888"/>
              </a:buClr>
              <a:buSzPts val="1200"/>
              <a:buFont typeface="Arial"/>
              <a:buNone/>
              <a:defRPr>
                <a:solidFill>
                  <a:srgbClr val="888888"/>
                </a:solidFill>
              </a:defRPr>
            </a:lvl5pPr>
            <a:lvl6pPr marL="0" lvl="5" indent="0" algn="r">
              <a:lnSpc>
                <a:spcPct val="100000"/>
              </a:lnSpc>
              <a:spcBef>
                <a:spcPts val="0"/>
              </a:spcBef>
              <a:spcAft>
                <a:spcPts val="0"/>
              </a:spcAft>
              <a:buClr>
                <a:srgbClr val="888888"/>
              </a:buClr>
              <a:buSzPts val="1200"/>
              <a:buFont typeface="Arial"/>
              <a:buNone/>
              <a:defRPr>
                <a:solidFill>
                  <a:srgbClr val="888888"/>
                </a:solidFill>
              </a:defRPr>
            </a:lvl6pPr>
            <a:lvl7pPr marL="0" lvl="6" indent="0" algn="r">
              <a:lnSpc>
                <a:spcPct val="100000"/>
              </a:lnSpc>
              <a:spcBef>
                <a:spcPts val="0"/>
              </a:spcBef>
              <a:spcAft>
                <a:spcPts val="0"/>
              </a:spcAft>
              <a:buClr>
                <a:srgbClr val="888888"/>
              </a:buClr>
              <a:buSzPts val="1200"/>
              <a:buFont typeface="Arial"/>
              <a:buNone/>
              <a:defRPr>
                <a:solidFill>
                  <a:srgbClr val="888888"/>
                </a:solidFill>
              </a:defRPr>
            </a:lvl7pPr>
            <a:lvl8pPr marL="0" lvl="7" indent="0" algn="r">
              <a:lnSpc>
                <a:spcPct val="100000"/>
              </a:lnSpc>
              <a:spcBef>
                <a:spcPts val="0"/>
              </a:spcBef>
              <a:spcAft>
                <a:spcPts val="0"/>
              </a:spcAft>
              <a:buClr>
                <a:srgbClr val="888888"/>
              </a:buClr>
              <a:buSzPts val="1200"/>
              <a:buFont typeface="Arial"/>
              <a:buNone/>
              <a:defRPr>
                <a:solidFill>
                  <a:srgbClr val="888888"/>
                </a:solidFill>
              </a:defRPr>
            </a:lvl8pPr>
            <a:lvl9pPr marL="0" lvl="8" indent="0" algn="r">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84514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089"/>
        <p:cNvGrpSpPr/>
        <p:nvPr/>
      </p:nvGrpSpPr>
      <p:grpSpPr>
        <a:xfrm>
          <a:off x="0" y="0"/>
          <a:ext cx="0" cy="0"/>
          <a:chOff x="0" y="0"/>
          <a:chExt cx="0" cy="0"/>
        </a:xfrm>
      </p:grpSpPr>
      <p:sp>
        <p:nvSpPr>
          <p:cNvPr id="4090" name="Google Shape;4090;p49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91" name="Google Shape;4091;p49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2" name="Google Shape;4092;p49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093" name="Google Shape;4093;p49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094" name="Google Shape;4094;p49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solidFill>
                  <a:srgbClr val="888888"/>
                </a:solidFill>
              </a:defRPr>
            </a:lvl1pPr>
            <a:lvl2pPr marL="0" lvl="1" indent="0" algn="r">
              <a:lnSpc>
                <a:spcPct val="100000"/>
              </a:lnSpc>
              <a:spcBef>
                <a:spcPts val="0"/>
              </a:spcBef>
              <a:spcAft>
                <a:spcPts val="0"/>
              </a:spcAft>
              <a:buClr>
                <a:srgbClr val="888888"/>
              </a:buClr>
              <a:buSzPts val="1200"/>
              <a:buFont typeface="Arial"/>
              <a:buNone/>
              <a:defRPr>
                <a:solidFill>
                  <a:srgbClr val="888888"/>
                </a:solidFill>
              </a:defRPr>
            </a:lvl2pPr>
            <a:lvl3pPr marL="0" lvl="2" indent="0" algn="r">
              <a:lnSpc>
                <a:spcPct val="100000"/>
              </a:lnSpc>
              <a:spcBef>
                <a:spcPts val="0"/>
              </a:spcBef>
              <a:spcAft>
                <a:spcPts val="0"/>
              </a:spcAft>
              <a:buClr>
                <a:srgbClr val="888888"/>
              </a:buClr>
              <a:buSzPts val="1200"/>
              <a:buFont typeface="Arial"/>
              <a:buNone/>
              <a:defRPr>
                <a:solidFill>
                  <a:srgbClr val="888888"/>
                </a:solidFill>
              </a:defRPr>
            </a:lvl3pPr>
            <a:lvl4pPr marL="0" lvl="3" indent="0" algn="r">
              <a:lnSpc>
                <a:spcPct val="100000"/>
              </a:lnSpc>
              <a:spcBef>
                <a:spcPts val="0"/>
              </a:spcBef>
              <a:spcAft>
                <a:spcPts val="0"/>
              </a:spcAft>
              <a:buClr>
                <a:srgbClr val="888888"/>
              </a:buClr>
              <a:buSzPts val="1200"/>
              <a:buFont typeface="Arial"/>
              <a:buNone/>
              <a:defRPr>
                <a:solidFill>
                  <a:srgbClr val="888888"/>
                </a:solidFill>
              </a:defRPr>
            </a:lvl4pPr>
            <a:lvl5pPr marL="0" lvl="4" indent="0" algn="r">
              <a:lnSpc>
                <a:spcPct val="100000"/>
              </a:lnSpc>
              <a:spcBef>
                <a:spcPts val="0"/>
              </a:spcBef>
              <a:spcAft>
                <a:spcPts val="0"/>
              </a:spcAft>
              <a:buClr>
                <a:srgbClr val="888888"/>
              </a:buClr>
              <a:buSzPts val="1200"/>
              <a:buFont typeface="Arial"/>
              <a:buNone/>
              <a:defRPr>
                <a:solidFill>
                  <a:srgbClr val="888888"/>
                </a:solidFill>
              </a:defRPr>
            </a:lvl5pPr>
            <a:lvl6pPr marL="0" lvl="5" indent="0" algn="r">
              <a:lnSpc>
                <a:spcPct val="100000"/>
              </a:lnSpc>
              <a:spcBef>
                <a:spcPts val="0"/>
              </a:spcBef>
              <a:spcAft>
                <a:spcPts val="0"/>
              </a:spcAft>
              <a:buClr>
                <a:srgbClr val="888888"/>
              </a:buClr>
              <a:buSzPts val="1200"/>
              <a:buFont typeface="Arial"/>
              <a:buNone/>
              <a:defRPr>
                <a:solidFill>
                  <a:srgbClr val="888888"/>
                </a:solidFill>
              </a:defRPr>
            </a:lvl6pPr>
            <a:lvl7pPr marL="0" lvl="6" indent="0" algn="r">
              <a:lnSpc>
                <a:spcPct val="100000"/>
              </a:lnSpc>
              <a:spcBef>
                <a:spcPts val="0"/>
              </a:spcBef>
              <a:spcAft>
                <a:spcPts val="0"/>
              </a:spcAft>
              <a:buClr>
                <a:srgbClr val="888888"/>
              </a:buClr>
              <a:buSzPts val="1200"/>
              <a:buFont typeface="Arial"/>
              <a:buNone/>
              <a:defRPr>
                <a:solidFill>
                  <a:srgbClr val="888888"/>
                </a:solidFill>
              </a:defRPr>
            </a:lvl7pPr>
            <a:lvl8pPr marL="0" lvl="7" indent="0" algn="r">
              <a:lnSpc>
                <a:spcPct val="100000"/>
              </a:lnSpc>
              <a:spcBef>
                <a:spcPts val="0"/>
              </a:spcBef>
              <a:spcAft>
                <a:spcPts val="0"/>
              </a:spcAft>
              <a:buClr>
                <a:srgbClr val="888888"/>
              </a:buClr>
              <a:buSzPts val="1200"/>
              <a:buFont typeface="Arial"/>
              <a:buNone/>
              <a:defRPr>
                <a:solidFill>
                  <a:srgbClr val="888888"/>
                </a:solidFill>
              </a:defRPr>
            </a:lvl8pPr>
            <a:lvl9pPr marL="0" lvl="8" indent="0" algn="r">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57747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095"/>
        <p:cNvGrpSpPr/>
        <p:nvPr/>
      </p:nvGrpSpPr>
      <p:grpSpPr>
        <a:xfrm>
          <a:off x="0" y="0"/>
          <a:ext cx="0" cy="0"/>
          <a:chOff x="0" y="0"/>
          <a:chExt cx="0" cy="0"/>
        </a:xfrm>
      </p:grpSpPr>
      <p:sp>
        <p:nvSpPr>
          <p:cNvPr id="4096" name="Google Shape;4096;p497"/>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97" name="Google Shape;4097;p497"/>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098" name="Google Shape;4098;p49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099" name="Google Shape;4099;p49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00" name="Google Shape;4100;p49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solidFill>
                  <a:srgbClr val="888888"/>
                </a:solidFill>
              </a:defRPr>
            </a:lvl1pPr>
            <a:lvl2pPr marL="0" lvl="1" indent="0" algn="r">
              <a:lnSpc>
                <a:spcPct val="100000"/>
              </a:lnSpc>
              <a:spcBef>
                <a:spcPts val="0"/>
              </a:spcBef>
              <a:spcAft>
                <a:spcPts val="0"/>
              </a:spcAft>
              <a:buClr>
                <a:srgbClr val="888888"/>
              </a:buClr>
              <a:buSzPts val="1200"/>
              <a:buFont typeface="Arial"/>
              <a:buNone/>
              <a:defRPr>
                <a:solidFill>
                  <a:srgbClr val="888888"/>
                </a:solidFill>
              </a:defRPr>
            </a:lvl2pPr>
            <a:lvl3pPr marL="0" lvl="2" indent="0" algn="r">
              <a:lnSpc>
                <a:spcPct val="100000"/>
              </a:lnSpc>
              <a:spcBef>
                <a:spcPts val="0"/>
              </a:spcBef>
              <a:spcAft>
                <a:spcPts val="0"/>
              </a:spcAft>
              <a:buClr>
                <a:srgbClr val="888888"/>
              </a:buClr>
              <a:buSzPts val="1200"/>
              <a:buFont typeface="Arial"/>
              <a:buNone/>
              <a:defRPr>
                <a:solidFill>
                  <a:srgbClr val="888888"/>
                </a:solidFill>
              </a:defRPr>
            </a:lvl3pPr>
            <a:lvl4pPr marL="0" lvl="3" indent="0" algn="r">
              <a:lnSpc>
                <a:spcPct val="100000"/>
              </a:lnSpc>
              <a:spcBef>
                <a:spcPts val="0"/>
              </a:spcBef>
              <a:spcAft>
                <a:spcPts val="0"/>
              </a:spcAft>
              <a:buClr>
                <a:srgbClr val="888888"/>
              </a:buClr>
              <a:buSzPts val="1200"/>
              <a:buFont typeface="Arial"/>
              <a:buNone/>
              <a:defRPr>
                <a:solidFill>
                  <a:srgbClr val="888888"/>
                </a:solidFill>
              </a:defRPr>
            </a:lvl4pPr>
            <a:lvl5pPr marL="0" lvl="4" indent="0" algn="r">
              <a:lnSpc>
                <a:spcPct val="100000"/>
              </a:lnSpc>
              <a:spcBef>
                <a:spcPts val="0"/>
              </a:spcBef>
              <a:spcAft>
                <a:spcPts val="0"/>
              </a:spcAft>
              <a:buClr>
                <a:srgbClr val="888888"/>
              </a:buClr>
              <a:buSzPts val="1200"/>
              <a:buFont typeface="Arial"/>
              <a:buNone/>
              <a:defRPr>
                <a:solidFill>
                  <a:srgbClr val="888888"/>
                </a:solidFill>
              </a:defRPr>
            </a:lvl5pPr>
            <a:lvl6pPr marL="0" lvl="5" indent="0" algn="r">
              <a:lnSpc>
                <a:spcPct val="100000"/>
              </a:lnSpc>
              <a:spcBef>
                <a:spcPts val="0"/>
              </a:spcBef>
              <a:spcAft>
                <a:spcPts val="0"/>
              </a:spcAft>
              <a:buClr>
                <a:srgbClr val="888888"/>
              </a:buClr>
              <a:buSzPts val="1200"/>
              <a:buFont typeface="Arial"/>
              <a:buNone/>
              <a:defRPr>
                <a:solidFill>
                  <a:srgbClr val="888888"/>
                </a:solidFill>
              </a:defRPr>
            </a:lvl6pPr>
            <a:lvl7pPr marL="0" lvl="6" indent="0" algn="r">
              <a:lnSpc>
                <a:spcPct val="100000"/>
              </a:lnSpc>
              <a:spcBef>
                <a:spcPts val="0"/>
              </a:spcBef>
              <a:spcAft>
                <a:spcPts val="0"/>
              </a:spcAft>
              <a:buClr>
                <a:srgbClr val="888888"/>
              </a:buClr>
              <a:buSzPts val="1200"/>
              <a:buFont typeface="Arial"/>
              <a:buNone/>
              <a:defRPr>
                <a:solidFill>
                  <a:srgbClr val="888888"/>
                </a:solidFill>
              </a:defRPr>
            </a:lvl7pPr>
            <a:lvl8pPr marL="0" lvl="7" indent="0" algn="r">
              <a:lnSpc>
                <a:spcPct val="100000"/>
              </a:lnSpc>
              <a:spcBef>
                <a:spcPts val="0"/>
              </a:spcBef>
              <a:spcAft>
                <a:spcPts val="0"/>
              </a:spcAft>
              <a:buClr>
                <a:srgbClr val="888888"/>
              </a:buClr>
              <a:buSzPts val="1200"/>
              <a:buFont typeface="Arial"/>
              <a:buNone/>
              <a:defRPr>
                <a:solidFill>
                  <a:srgbClr val="888888"/>
                </a:solidFill>
              </a:defRPr>
            </a:lvl8pPr>
            <a:lvl9pPr marL="0" lvl="8" indent="0" algn="r">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19680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101"/>
        <p:cNvGrpSpPr/>
        <p:nvPr/>
      </p:nvGrpSpPr>
      <p:grpSpPr>
        <a:xfrm>
          <a:off x="0" y="0"/>
          <a:ext cx="0" cy="0"/>
          <a:chOff x="0" y="0"/>
          <a:chExt cx="0" cy="0"/>
        </a:xfrm>
      </p:grpSpPr>
      <p:sp>
        <p:nvSpPr>
          <p:cNvPr id="4102" name="Google Shape;4102;p49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3" name="Google Shape;4103;p498"/>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4" name="Google Shape;4104;p498"/>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5" name="Google Shape;4105;p49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06" name="Google Shape;4106;p49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07" name="Google Shape;4107;p49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solidFill>
                  <a:srgbClr val="888888"/>
                </a:solidFill>
              </a:defRPr>
            </a:lvl1pPr>
            <a:lvl2pPr marL="0" lvl="1" indent="0" algn="r">
              <a:lnSpc>
                <a:spcPct val="100000"/>
              </a:lnSpc>
              <a:spcBef>
                <a:spcPts val="0"/>
              </a:spcBef>
              <a:spcAft>
                <a:spcPts val="0"/>
              </a:spcAft>
              <a:buClr>
                <a:srgbClr val="888888"/>
              </a:buClr>
              <a:buSzPts val="1200"/>
              <a:buFont typeface="Arial"/>
              <a:buNone/>
              <a:defRPr>
                <a:solidFill>
                  <a:srgbClr val="888888"/>
                </a:solidFill>
              </a:defRPr>
            </a:lvl2pPr>
            <a:lvl3pPr marL="0" lvl="2" indent="0" algn="r">
              <a:lnSpc>
                <a:spcPct val="100000"/>
              </a:lnSpc>
              <a:spcBef>
                <a:spcPts val="0"/>
              </a:spcBef>
              <a:spcAft>
                <a:spcPts val="0"/>
              </a:spcAft>
              <a:buClr>
                <a:srgbClr val="888888"/>
              </a:buClr>
              <a:buSzPts val="1200"/>
              <a:buFont typeface="Arial"/>
              <a:buNone/>
              <a:defRPr>
                <a:solidFill>
                  <a:srgbClr val="888888"/>
                </a:solidFill>
              </a:defRPr>
            </a:lvl3pPr>
            <a:lvl4pPr marL="0" lvl="3" indent="0" algn="r">
              <a:lnSpc>
                <a:spcPct val="100000"/>
              </a:lnSpc>
              <a:spcBef>
                <a:spcPts val="0"/>
              </a:spcBef>
              <a:spcAft>
                <a:spcPts val="0"/>
              </a:spcAft>
              <a:buClr>
                <a:srgbClr val="888888"/>
              </a:buClr>
              <a:buSzPts val="1200"/>
              <a:buFont typeface="Arial"/>
              <a:buNone/>
              <a:defRPr>
                <a:solidFill>
                  <a:srgbClr val="888888"/>
                </a:solidFill>
              </a:defRPr>
            </a:lvl4pPr>
            <a:lvl5pPr marL="0" lvl="4" indent="0" algn="r">
              <a:lnSpc>
                <a:spcPct val="100000"/>
              </a:lnSpc>
              <a:spcBef>
                <a:spcPts val="0"/>
              </a:spcBef>
              <a:spcAft>
                <a:spcPts val="0"/>
              </a:spcAft>
              <a:buClr>
                <a:srgbClr val="888888"/>
              </a:buClr>
              <a:buSzPts val="1200"/>
              <a:buFont typeface="Arial"/>
              <a:buNone/>
              <a:defRPr>
                <a:solidFill>
                  <a:srgbClr val="888888"/>
                </a:solidFill>
              </a:defRPr>
            </a:lvl5pPr>
            <a:lvl6pPr marL="0" lvl="5" indent="0" algn="r">
              <a:lnSpc>
                <a:spcPct val="100000"/>
              </a:lnSpc>
              <a:spcBef>
                <a:spcPts val="0"/>
              </a:spcBef>
              <a:spcAft>
                <a:spcPts val="0"/>
              </a:spcAft>
              <a:buClr>
                <a:srgbClr val="888888"/>
              </a:buClr>
              <a:buSzPts val="1200"/>
              <a:buFont typeface="Arial"/>
              <a:buNone/>
              <a:defRPr>
                <a:solidFill>
                  <a:srgbClr val="888888"/>
                </a:solidFill>
              </a:defRPr>
            </a:lvl6pPr>
            <a:lvl7pPr marL="0" lvl="6" indent="0" algn="r">
              <a:lnSpc>
                <a:spcPct val="100000"/>
              </a:lnSpc>
              <a:spcBef>
                <a:spcPts val="0"/>
              </a:spcBef>
              <a:spcAft>
                <a:spcPts val="0"/>
              </a:spcAft>
              <a:buClr>
                <a:srgbClr val="888888"/>
              </a:buClr>
              <a:buSzPts val="1200"/>
              <a:buFont typeface="Arial"/>
              <a:buNone/>
              <a:defRPr>
                <a:solidFill>
                  <a:srgbClr val="888888"/>
                </a:solidFill>
              </a:defRPr>
            </a:lvl7pPr>
            <a:lvl8pPr marL="0" lvl="7" indent="0" algn="r">
              <a:lnSpc>
                <a:spcPct val="100000"/>
              </a:lnSpc>
              <a:spcBef>
                <a:spcPts val="0"/>
              </a:spcBef>
              <a:spcAft>
                <a:spcPts val="0"/>
              </a:spcAft>
              <a:buClr>
                <a:srgbClr val="888888"/>
              </a:buClr>
              <a:buSzPts val="1200"/>
              <a:buFont typeface="Arial"/>
              <a:buNone/>
              <a:defRPr>
                <a:solidFill>
                  <a:srgbClr val="888888"/>
                </a:solidFill>
              </a:defRPr>
            </a:lvl8pPr>
            <a:lvl9pPr marL="0" lvl="8" indent="0" algn="r">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969373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108"/>
        <p:cNvGrpSpPr/>
        <p:nvPr/>
      </p:nvGrpSpPr>
      <p:grpSpPr>
        <a:xfrm>
          <a:off x="0" y="0"/>
          <a:ext cx="0" cy="0"/>
          <a:chOff x="0" y="0"/>
          <a:chExt cx="0" cy="0"/>
        </a:xfrm>
      </p:grpSpPr>
      <p:sp>
        <p:nvSpPr>
          <p:cNvPr id="4109" name="Google Shape;4109;p499"/>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10" name="Google Shape;4110;p499"/>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11" name="Google Shape;4111;p499"/>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12" name="Google Shape;4112;p499"/>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13" name="Google Shape;4113;p499"/>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14" name="Google Shape;4114;p49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15" name="Google Shape;4115;p49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16" name="Google Shape;4116;p49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solidFill>
                  <a:srgbClr val="888888"/>
                </a:solidFill>
              </a:defRPr>
            </a:lvl1pPr>
            <a:lvl2pPr marL="0" lvl="1" indent="0" algn="r">
              <a:lnSpc>
                <a:spcPct val="100000"/>
              </a:lnSpc>
              <a:spcBef>
                <a:spcPts val="0"/>
              </a:spcBef>
              <a:spcAft>
                <a:spcPts val="0"/>
              </a:spcAft>
              <a:buClr>
                <a:srgbClr val="888888"/>
              </a:buClr>
              <a:buSzPts val="1200"/>
              <a:buFont typeface="Arial"/>
              <a:buNone/>
              <a:defRPr>
                <a:solidFill>
                  <a:srgbClr val="888888"/>
                </a:solidFill>
              </a:defRPr>
            </a:lvl2pPr>
            <a:lvl3pPr marL="0" lvl="2" indent="0" algn="r">
              <a:lnSpc>
                <a:spcPct val="100000"/>
              </a:lnSpc>
              <a:spcBef>
                <a:spcPts val="0"/>
              </a:spcBef>
              <a:spcAft>
                <a:spcPts val="0"/>
              </a:spcAft>
              <a:buClr>
                <a:srgbClr val="888888"/>
              </a:buClr>
              <a:buSzPts val="1200"/>
              <a:buFont typeface="Arial"/>
              <a:buNone/>
              <a:defRPr>
                <a:solidFill>
                  <a:srgbClr val="888888"/>
                </a:solidFill>
              </a:defRPr>
            </a:lvl3pPr>
            <a:lvl4pPr marL="0" lvl="3" indent="0" algn="r">
              <a:lnSpc>
                <a:spcPct val="100000"/>
              </a:lnSpc>
              <a:spcBef>
                <a:spcPts val="0"/>
              </a:spcBef>
              <a:spcAft>
                <a:spcPts val="0"/>
              </a:spcAft>
              <a:buClr>
                <a:srgbClr val="888888"/>
              </a:buClr>
              <a:buSzPts val="1200"/>
              <a:buFont typeface="Arial"/>
              <a:buNone/>
              <a:defRPr>
                <a:solidFill>
                  <a:srgbClr val="888888"/>
                </a:solidFill>
              </a:defRPr>
            </a:lvl4pPr>
            <a:lvl5pPr marL="0" lvl="4" indent="0" algn="r">
              <a:lnSpc>
                <a:spcPct val="100000"/>
              </a:lnSpc>
              <a:spcBef>
                <a:spcPts val="0"/>
              </a:spcBef>
              <a:spcAft>
                <a:spcPts val="0"/>
              </a:spcAft>
              <a:buClr>
                <a:srgbClr val="888888"/>
              </a:buClr>
              <a:buSzPts val="1200"/>
              <a:buFont typeface="Arial"/>
              <a:buNone/>
              <a:defRPr>
                <a:solidFill>
                  <a:srgbClr val="888888"/>
                </a:solidFill>
              </a:defRPr>
            </a:lvl5pPr>
            <a:lvl6pPr marL="0" lvl="5" indent="0" algn="r">
              <a:lnSpc>
                <a:spcPct val="100000"/>
              </a:lnSpc>
              <a:spcBef>
                <a:spcPts val="0"/>
              </a:spcBef>
              <a:spcAft>
                <a:spcPts val="0"/>
              </a:spcAft>
              <a:buClr>
                <a:srgbClr val="888888"/>
              </a:buClr>
              <a:buSzPts val="1200"/>
              <a:buFont typeface="Arial"/>
              <a:buNone/>
              <a:defRPr>
                <a:solidFill>
                  <a:srgbClr val="888888"/>
                </a:solidFill>
              </a:defRPr>
            </a:lvl6pPr>
            <a:lvl7pPr marL="0" lvl="6" indent="0" algn="r">
              <a:lnSpc>
                <a:spcPct val="100000"/>
              </a:lnSpc>
              <a:spcBef>
                <a:spcPts val="0"/>
              </a:spcBef>
              <a:spcAft>
                <a:spcPts val="0"/>
              </a:spcAft>
              <a:buClr>
                <a:srgbClr val="888888"/>
              </a:buClr>
              <a:buSzPts val="1200"/>
              <a:buFont typeface="Arial"/>
              <a:buNone/>
              <a:defRPr>
                <a:solidFill>
                  <a:srgbClr val="888888"/>
                </a:solidFill>
              </a:defRPr>
            </a:lvl7pPr>
            <a:lvl8pPr marL="0" lvl="7" indent="0" algn="r">
              <a:lnSpc>
                <a:spcPct val="100000"/>
              </a:lnSpc>
              <a:spcBef>
                <a:spcPts val="0"/>
              </a:spcBef>
              <a:spcAft>
                <a:spcPts val="0"/>
              </a:spcAft>
              <a:buClr>
                <a:srgbClr val="888888"/>
              </a:buClr>
              <a:buSzPts val="1200"/>
              <a:buFont typeface="Arial"/>
              <a:buNone/>
              <a:defRPr>
                <a:solidFill>
                  <a:srgbClr val="888888"/>
                </a:solidFill>
              </a:defRPr>
            </a:lvl8pPr>
            <a:lvl9pPr marL="0" lvl="8" indent="0" algn="r">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32551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17"/>
        <p:cNvGrpSpPr/>
        <p:nvPr/>
      </p:nvGrpSpPr>
      <p:grpSpPr>
        <a:xfrm>
          <a:off x="0" y="0"/>
          <a:ext cx="0" cy="0"/>
          <a:chOff x="0" y="0"/>
          <a:chExt cx="0" cy="0"/>
        </a:xfrm>
      </p:grpSpPr>
      <p:sp>
        <p:nvSpPr>
          <p:cNvPr id="4118" name="Google Shape;4118;p50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19" name="Google Shape;4119;p50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20" name="Google Shape;4120;p50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21" name="Google Shape;4121;p50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solidFill>
                  <a:srgbClr val="888888"/>
                </a:solidFill>
              </a:defRPr>
            </a:lvl1pPr>
            <a:lvl2pPr marL="0" lvl="1" indent="0" algn="r">
              <a:lnSpc>
                <a:spcPct val="100000"/>
              </a:lnSpc>
              <a:spcBef>
                <a:spcPts val="0"/>
              </a:spcBef>
              <a:spcAft>
                <a:spcPts val="0"/>
              </a:spcAft>
              <a:buClr>
                <a:srgbClr val="888888"/>
              </a:buClr>
              <a:buSzPts val="1200"/>
              <a:buFont typeface="Arial"/>
              <a:buNone/>
              <a:defRPr>
                <a:solidFill>
                  <a:srgbClr val="888888"/>
                </a:solidFill>
              </a:defRPr>
            </a:lvl2pPr>
            <a:lvl3pPr marL="0" lvl="2" indent="0" algn="r">
              <a:lnSpc>
                <a:spcPct val="100000"/>
              </a:lnSpc>
              <a:spcBef>
                <a:spcPts val="0"/>
              </a:spcBef>
              <a:spcAft>
                <a:spcPts val="0"/>
              </a:spcAft>
              <a:buClr>
                <a:srgbClr val="888888"/>
              </a:buClr>
              <a:buSzPts val="1200"/>
              <a:buFont typeface="Arial"/>
              <a:buNone/>
              <a:defRPr>
                <a:solidFill>
                  <a:srgbClr val="888888"/>
                </a:solidFill>
              </a:defRPr>
            </a:lvl3pPr>
            <a:lvl4pPr marL="0" lvl="3" indent="0" algn="r">
              <a:lnSpc>
                <a:spcPct val="100000"/>
              </a:lnSpc>
              <a:spcBef>
                <a:spcPts val="0"/>
              </a:spcBef>
              <a:spcAft>
                <a:spcPts val="0"/>
              </a:spcAft>
              <a:buClr>
                <a:srgbClr val="888888"/>
              </a:buClr>
              <a:buSzPts val="1200"/>
              <a:buFont typeface="Arial"/>
              <a:buNone/>
              <a:defRPr>
                <a:solidFill>
                  <a:srgbClr val="888888"/>
                </a:solidFill>
              </a:defRPr>
            </a:lvl4pPr>
            <a:lvl5pPr marL="0" lvl="4" indent="0" algn="r">
              <a:lnSpc>
                <a:spcPct val="100000"/>
              </a:lnSpc>
              <a:spcBef>
                <a:spcPts val="0"/>
              </a:spcBef>
              <a:spcAft>
                <a:spcPts val="0"/>
              </a:spcAft>
              <a:buClr>
                <a:srgbClr val="888888"/>
              </a:buClr>
              <a:buSzPts val="1200"/>
              <a:buFont typeface="Arial"/>
              <a:buNone/>
              <a:defRPr>
                <a:solidFill>
                  <a:srgbClr val="888888"/>
                </a:solidFill>
              </a:defRPr>
            </a:lvl5pPr>
            <a:lvl6pPr marL="0" lvl="5" indent="0" algn="r">
              <a:lnSpc>
                <a:spcPct val="100000"/>
              </a:lnSpc>
              <a:spcBef>
                <a:spcPts val="0"/>
              </a:spcBef>
              <a:spcAft>
                <a:spcPts val="0"/>
              </a:spcAft>
              <a:buClr>
                <a:srgbClr val="888888"/>
              </a:buClr>
              <a:buSzPts val="1200"/>
              <a:buFont typeface="Arial"/>
              <a:buNone/>
              <a:defRPr>
                <a:solidFill>
                  <a:srgbClr val="888888"/>
                </a:solidFill>
              </a:defRPr>
            </a:lvl6pPr>
            <a:lvl7pPr marL="0" lvl="6" indent="0" algn="r">
              <a:lnSpc>
                <a:spcPct val="100000"/>
              </a:lnSpc>
              <a:spcBef>
                <a:spcPts val="0"/>
              </a:spcBef>
              <a:spcAft>
                <a:spcPts val="0"/>
              </a:spcAft>
              <a:buClr>
                <a:srgbClr val="888888"/>
              </a:buClr>
              <a:buSzPts val="1200"/>
              <a:buFont typeface="Arial"/>
              <a:buNone/>
              <a:defRPr>
                <a:solidFill>
                  <a:srgbClr val="888888"/>
                </a:solidFill>
              </a:defRPr>
            </a:lvl7pPr>
            <a:lvl8pPr marL="0" lvl="7" indent="0" algn="r">
              <a:lnSpc>
                <a:spcPct val="100000"/>
              </a:lnSpc>
              <a:spcBef>
                <a:spcPts val="0"/>
              </a:spcBef>
              <a:spcAft>
                <a:spcPts val="0"/>
              </a:spcAft>
              <a:buClr>
                <a:srgbClr val="888888"/>
              </a:buClr>
              <a:buSzPts val="1200"/>
              <a:buFont typeface="Arial"/>
              <a:buNone/>
              <a:defRPr>
                <a:solidFill>
                  <a:srgbClr val="888888"/>
                </a:solidFill>
              </a:defRPr>
            </a:lvl8pPr>
            <a:lvl9pPr marL="0" lvl="8" indent="0" algn="r">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329935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122"/>
        <p:cNvGrpSpPr/>
        <p:nvPr/>
      </p:nvGrpSpPr>
      <p:grpSpPr>
        <a:xfrm>
          <a:off x="0" y="0"/>
          <a:ext cx="0" cy="0"/>
          <a:chOff x="0" y="0"/>
          <a:chExt cx="0" cy="0"/>
        </a:xfrm>
      </p:grpSpPr>
      <p:sp>
        <p:nvSpPr>
          <p:cNvPr id="4123" name="Google Shape;4123;p50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24" name="Google Shape;4124;p501"/>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25" name="Google Shape;4125;p50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26" name="Google Shape;4126;p50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27" name="Google Shape;4127;p50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28" name="Google Shape;4128;p50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solidFill>
                  <a:srgbClr val="888888"/>
                </a:solidFill>
              </a:defRPr>
            </a:lvl1pPr>
            <a:lvl2pPr marL="0" lvl="1" indent="0" algn="r">
              <a:lnSpc>
                <a:spcPct val="100000"/>
              </a:lnSpc>
              <a:spcBef>
                <a:spcPts val="0"/>
              </a:spcBef>
              <a:spcAft>
                <a:spcPts val="0"/>
              </a:spcAft>
              <a:buClr>
                <a:srgbClr val="888888"/>
              </a:buClr>
              <a:buSzPts val="1200"/>
              <a:buFont typeface="Arial"/>
              <a:buNone/>
              <a:defRPr>
                <a:solidFill>
                  <a:srgbClr val="888888"/>
                </a:solidFill>
              </a:defRPr>
            </a:lvl2pPr>
            <a:lvl3pPr marL="0" lvl="2" indent="0" algn="r">
              <a:lnSpc>
                <a:spcPct val="100000"/>
              </a:lnSpc>
              <a:spcBef>
                <a:spcPts val="0"/>
              </a:spcBef>
              <a:spcAft>
                <a:spcPts val="0"/>
              </a:spcAft>
              <a:buClr>
                <a:srgbClr val="888888"/>
              </a:buClr>
              <a:buSzPts val="1200"/>
              <a:buFont typeface="Arial"/>
              <a:buNone/>
              <a:defRPr>
                <a:solidFill>
                  <a:srgbClr val="888888"/>
                </a:solidFill>
              </a:defRPr>
            </a:lvl3pPr>
            <a:lvl4pPr marL="0" lvl="3" indent="0" algn="r">
              <a:lnSpc>
                <a:spcPct val="100000"/>
              </a:lnSpc>
              <a:spcBef>
                <a:spcPts val="0"/>
              </a:spcBef>
              <a:spcAft>
                <a:spcPts val="0"/>
              </a:spcAft>
              <a:buClr>
                <a:srgbClr val="888888"/>
              </a:buClr>
              <a:buSzPts val="1200"/>
              <a:buFont typeface="Arial"/>
              <a:buNone/>
              <a:defRPr>
                <a:solidFill>
                  <a:srgbClr val="888888"/>
                </a:solidFill>
              </a:defRPr>
            </a:lvl4pPr>
            <a:lvl5pPr marL="0" lvl="4" indent="0" algn="r">
              <a:lnSpc>
                <a:spcPct val="100000"/>
              </a:lnSpc>
              <a:spcBef>
                <a:spcPts val="0"/>
              </a:spcBef>
              <a:spcAft>
                <a:spcPts val="0"/>
              </a:spcAft>
              <a:buClr>
                <a:srgbClr val="888888"/>
              </a:buClr>
              <a:buSzPts val="1200"/>
              <a:buFont typeface="Arial"/>
              <a:buNone/>
              <a:defRPr>
                <a:solidFill>
                  <a:srgbClr val="888888"/>
                </a:solidFill>
              </a:defRPr>
            </a:lvl5pPr>
            <a:lvl6pPr marL="0" lvl="5" indent="0" algn="r">
              <a:lnSpc>
                <a:spcPct val="100000"/>
              </a:lnSpc>
              <a:spcBef>
                <a:spcPts val="0"/>
              </a:spcBef>
              <a:spcAft>
                <a:spcPts val="0"/>
              </a:spcAft>
              <a:buClr>
                <a:srgbClr val="888888"/>
              </a:buClr>
              <a:buSzPts val="1200"/>
              <a:buFont typeface="Arial"/>
              <a:buNone/>
              <a:defRPr>
                <a:solidFill>
                  <a:srgbClr val="888888"/>
                </a:solidFill>
              </a:defRPr>
            </a:lvl6pPr>
            <a:lvl7pPr marL="0" lvl="6" indent="0" algn="r">
              <a:lnSpc>
                <a:spcPct val="100000"/>
              </a:lnSpc>
              <a:spcBef>
                <a:spcPts val="0"/>
              </a:spcBef>
              <a:spcAft>
                <a:spcPts val="0"/>
              </a:spcAft>
              <a:buClr>
                <a:srgbClr val="888888"/>
              </a:buClr>
              <a:buSzPts val="1200"/>
              <a:buFont typeface="Arial"/>
              <a:buNone/>
              <a:defRPr>
                <a:solidFill>
                  <a:srgbClr val="888888"/>
                </a:solidFill>
              </a:defRPr>
            </a:lvl7pPr>
            <a:lvl8pPr marL="0" lvl="7" indent="0" algn="r">
              <a:lnSpc>
                <a:spcPct val="100000"/>
              </a:lnSpc>
              <a:spcBef>
                <a:spcPts val="0"/>
              </a:spcBef>
              <a:spcAft>
                <a:spcPts val="0"/>
              </a:spcAft>
              <a:buClr>
                <a:srgbClr val="888888"/>
              </a:buClr>
              <a:buSzPts val="1200"/>
              <a:buFont typeface="Arial"/>
              <a:buNone/>
              <a:defRPr>
                <a:solidFill>
                  <a:srgbClr val="888888"/>
                </a:solidFill>
              </a:defRPr>
            </a:lvl8pPr>
            <a:lvl9pPr marL="0" lvl="8" indent="0" algn="r">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39107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129"/>
        <p:cNvGrpSpPr/>
        <p:nvPr/>
      </p:nvGrpSpPr>
      <p:grpSpPr>
        <a:xfrm>
          <a:off x="0" y="0"/>
          <a:ext cx="0" cy="0"/>
          <a:chOff x="0" y="0"/>
          <a:chExt cx="0" cy="0"/>
        </a:xfrm>
      </p:grpSpPr>
      <p:sp>
        <p:nvSpPr>
          <p:cNvPr id="4130" name="Google Shape;4130;p50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31" name="Google Shape;4131;p502"/>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32" name="Google Shape;4132;p502"/>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33" name="Google Shape;4133;p50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34" name="Google Shape;4134;p50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35" name="Google Shape;4135;p50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solidFill>
                  <a:srgbClr val="888888"/>
                </a:solidFill>
              </a:defRPr>
            </a:lvl1pPr>
            <a:lvl2pPr marL="0" lvl="1" indent="0" algn="r">
              <a:lnSpc>
                <a:spcPct val="100000"/>
              </a:lnSpc>
              <a:spcBef>
                <a:spcPts val="0"/>
              </a:spcBef>
              <a:spcAft>
                <a:spcPts val="0"/>
              </a:spcAft>
              <a:buClr>
                <a:srgbClr val="888888"/>
              </a:buClr>
              <a:buSzPts val="1200"/>
              <a:buFont typeface="Arial"/>
              <a:buNone/>
              <a:defRPr>
                <a:solidFill>
                  <a:srgbClr val="888888"/>
                </a:solidFill>
              </a:defRPr>
            </a:lvl2pPr>
            <a:lvl3pPr marL="0" lvl="2" indent="0" algn="r">
              <a:lnSpc>
                <a:spcPct val="100000"/>
              </a:lnSpc>
              <a:spcBef>
                <a:spcPts val="0"/>
              </a:spcBef>
              <a:spcAft>
                <a:spcPts val="0"/>
              </a:spcAft>
              <a:buClr>
                <a:srgbClr val="888888"/>
              </a:buClr>
              <a:buSzPts val="1200"/>
              <a:buFont typeface="Arial"/>
              <a:buNone/>
              <a:defRPr>
                <a:solidFill>
                  <a:srgbClr val="888888"/>
                </a:solidFill>
              </a:defRPr>
            </a:lvl3pPr>
            <a:lvl4pPr marL="0" lvl="3" indent="0" algn="r">
              <a:lnSpc>
                <a:spcPct val="100000"/>
              </a:lnSpc>
              <a:spcBef>
                <a:spcPts val="0"/>
              </a:spcBef>
              <a:spcAft>
                <a:spcPts val="0"/>
              </a:spcAft>
              <a:buClr>
                <a:srgbClr val="888888"/>
              </a:buClr>
              <a:buSzPts val="1200"/>
              <a:buFont typeface="Arial"/>
              <a:buNone/>
              <a:defRPr>
                <a:solidFill>
                  <a:srgbClr val="888888"/>
                </a:solidFill>
              </a:defRPr>
            </a:lvl4pPr>
            <a:lvl5pPr marL="0" lvl="4" indent="0" algn="r">
              <a:lnSpc>
                <a:spcPct val="100000"/>
              </a:lnSpc>
              <a:spcBef>
                <a:spcPts val="0"/>
              </a:spcBef>
              <a:spcAft>
                <a:spcPts val="0"/>
              </a:spcAft>
              <a:buClr>
                <a:srgbClr val="888888"/>
              </a:buClr>
              <a:buSzPts val="1200"/>
              <a:buFont typeface="Arial"/>
              <a:buNone/>
              <a:defRPr>
                <a:solidFill>
                  <a:srgbClr val="888888"/>
                </a:solidFill>
              </a:defRPr>
            </a:lvl5pPr>
            <a:lvl6pPr marL="0" lvl="5" indent="0" algn="r">
              <a:lnSpc>
                <a:spcPct val="100000"/>
              </a:lnSpc>
              <a:spcBef>
                <a:spcPts val="0"/>
              </a:spcBef>
              <a:spcAft>
                <a:spcPts val="0"/>
              </a:spcAft>
              <a:buClr>
                <a:srgbClr val="888888"/>
              </a:buClr>
              <a:buSzPts val="1200"/>
              <a:buFont typeface="Arial"/>
              <a:buNone/>
              <a:defRPr>
                <a:solidFill>
                  <a:srgbClr val="888888"/>
                </a:solidFill>
              </a:defRPr>
            </a:lvl6pPr>
            <a:lvl7pPr marL="0" lvl="6" indent="0" algn="r">
              <a:lnSpc>
                <a:spcPct val="100000"/>
              </a:lnSpc>
              <a:spcBef>
                <a:spcPts val="0"/>
              </a:spcBef>
              <a:spcAft>
                <a:spcPts val="0"/>
              </a:spcAft>
              <a:buClr>
                <a:srgbClr val="888888"/>
              </a:buClr>
              <a:buSzPts val="1200"/>
              <a:buFont typeface="Arial"/>
              <a:buNone/>
              <a:defRPr>
                <a:solidFill>
                  <a:srgbClr val="888888"/>
                </a:solidFill>
              </a:defRPr>
            </a:lvl7pPr>
            <a:lvl8pPr marL="0" lvl="7" indent="0" algn="r">
              <a:lnSpc>
                <a:spcPct val="100000"/>
              </a:lnSpc>
              <a:spcBef>
                <a:spcPts val="0"/>
              </a:spcBef>
              <a:spcAft>
                <a:spcPts val="0"/>
              </a:spcAft>
              <a:buClr>
                <a:srgbClr val="888888"/>
              </a:buClr>
              <a:buSzPts val="1200"/>
              <a:buFont typeface="Arial"/>
              <a:buNone/>
              <a:defRPr>
                <a:solidFill>
                  <a:srgbClr val="888888"/>
                </a:solidFill>
              </a:defRPr>
            </a:lvl8pPr>
            <a:lvl9pPr marL="0" lvl="8" indent="0" algn="r">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81513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136"/>
        <p:cNvGrpSpPr/>
        <p:nvPr/>
      </p:nvGrpSpPr>
      <p:grpSpPr>
        <a:xfrm>
          <a:off x="0" y="0"/>
          <a:ext cx="0" cy="0"/>
          <a:chOff x="0" y="0"/>
          <a:chExt cx="0" cy="0"/>
        </a:xfrm>
      </p:grpSpPr>
      <p:sp>
        <p:nvSpPr>
          <p:cNvPr id="4137" name="Google Shape;4137;p50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38" name="Google Shape;4138;p50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39" name="Google Shape;4139;p50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40" name="Google Shape;4140;p50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41" name="Google Shape;4141;p50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solidFill>
                  <a:srgbClr val="888888"/>
                </a:solidFill>
              </a:defRPr>
            </a:lvl1pPr>
            <a:lvl2pPr marL="0" lvl="1" indent="0" algn="r">
              <a:lnSpc>
                <a:spcPct val="100000"/>
              </a:lnSpc>
              <a:spcBef>
                <a:spcPts val="0"/>
              </a:spcBef>
              <a:spcAft>
                <a:spcPts val="0"/>
              </a:spcAft>
              <a:buClr>
                <a:srgbClr val="888888"/>
              </a:buClr>
              <a:buSzPts val="1200"/>
              <a:buFont typeface="Arial"/>
              <a:buNone/>
              <a:defRPr>
                <a:solidFill>
                  <a:srgbClr val="888888"/>
                </a:solidFill>
              </a:defRPr>
            </a:lvl2pPr>
            <a:lvl3pPr marL="0" lvl="2" indent="0" algn="r">
              <a:lnSpc>
                <a:spcPct val="100000"/>
              </a:lnSpc>
              <a:spcBef>
                <a:spcPts val="0"/>
              </a:spcBef>
              <a:spcAft>
                <a:spcPts val="0"/>
              </a:spcAft>
              <a:buClr>
                <a:srgbClr val="888888"/>
              </a:buClr>
              <a:buSzPts val="1200"/>
              <a:buFont typeface="Arial"/>
              <a:buNone/>
              <a:defRPr>
                <a:solidFill>
                  <a:srgbClr val="888888"/>
                </a:solidFill>
              </a:defRPr>
            </a:lvl3pPr>
            <a:lvl4pPr marL="0" lvl="3" indent="0" algn="r">
              <a:lnSpc>
                <a:spcPct val="100000"/>
              </a:lnSpc>
              <a:spcBef>
                <a:spcPts val="0"/>
              </a:spcBef>
              <a:spcAft>
                <a:spcPts val="0"/>
              </a:spcAft>
              <a:buClr>
                <a:srgbClr val="888888"/>
              </a:buClr>
              <a:buSzPts val="1200"/>
              <a:buFont typeface="Arial"/>
              <a:buNone/>
              <a:defRPr>
                <a:solidFill>
                  <a:srgbClr val="888888"/>
                </a:solidFill>
              </a:defRPr>
            </a:lvl4pPr>
            <a:lvl5pPr marL="0" lvl="4" indent="0" algn="r">
              <a:lnSpc>
                <a:spcPct val="100000"/>
              </a:lnSpc>
              <a:spcBef>
                <a:spcPts val="0"/>
              </a:spcBef>
              <a:spcAft>
                <a:spcPts val="0"/>
              </a:spcAft>
              <a:buClr>
                <a:srgbClr val="888888"/>
              </a:buClr>
              <a:buSzPts val="1200"/>
              <a:buFont typeface="Arial"/>
              <a:buNone/>
              <a:defRPr>
                <a:solidFill>
                  <a:srgbClr val="888888"/>
                </a:solidFill>
              </a:defRPr>
            </a:lvl5pPr>
            <a:lvl6pPr marL="0" lvl="5" indent="0" algn="r">
              <a:lnSpc>
                <a:spcPct val="100000"/>
              </a:lnSpc>
              <a:spcBef>
                <a:spcPts val="0"/>
              </a:spcBef>
              <a:spcAft>
                <a:spcPts val="0"/>
              </a:spcAft>
              <a:buClr>
                <a:srgbClr val="888888"/>
              </a:buClr>
              <a:buSzPts val="1200"/>
              <a:buFont typeface="Arial"/>
              <a:buNone/>
              <a:defRPr>
                <a:solidFill>
                  <a:srgbClr val="888888"/>
                </a:solidFill>
              </a:defRPr>
            </a:lvl6pPr>
            <a:lvl7pPr marL="0" lvl="6" indent="0" algn="r">
              <a:lnSpc>
                <a:spcPct val="100000"/>
              </a:lnSpc>
              <a:spcBef>
                <a:spcPts val="0"/>
              </a:spcBef>
              <a:spcAft>
                <a:spcPts val="0"/>
              </a:spcAft>
              <a:buClr>
                <a:srgbClr val="888888"/>
              </a:buClr>
              <a:buSzPts val="1200"/>
              <a:buFont typeface="Arial"/>
              <a:buNone/>
              <a:defRPr>
                <a:solidFill>
                  <a:srgbClr val="888888"/>
                </a:solidFill>
              </a:defRPr>
            </a:lvl7pPr>
            <a:lvl8pPr marL="0" lvl="7" indent="0" algn="r">
              <a:lnSpc>
                <a:spcPct val="100000"/>
              </a:lnSpc>
              <a:spcBef>
                <a:spcPts val="0"/>
              </a:spcBef>
              <a:spcAft>
                <a:spcPts val="0"/>
              </a:spcAft>
              <a:buClr>
                <a:srgbClr val="888888"/>
              </a:buClr>
              <a:buSzPts val="1200"/>
              <a:buFont typeface="Arial"/>
              <a:buNone/>
              <a:defRPr>
                <a:solidFill>
                  <a:srgbClr val="888888"/>
                </a:solidFill>
              </a:defRPr>
            </a:lvl8pPr>
            <a:lvl9pPr marL="0" lvl="8" indent="0" algn="r">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21293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142"/>
        <p:cNvGrpSpPr/>
        <p:nvPr/>
      </p:nvGrpSpPr>
      <p:grpSpPr>
        <a:xfrm>
          <a:off x="0" y="0"/>
          <a:ext cx="0" cy="0"/>
          <a:chOff x="0" y="0"/>
          <a:chExt cx="0" cy="0"/>
        </a:xfrm>
      </p:grpSpPr>
      <p:sp>
        <p:nvSpPr>
          <p:cNvPr id="4143" name="Google Shape;4143;p504"/>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44" name="Google Shape;4144;p504"/>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45" name="Google Shape;4145;p50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46" name="Google Shape;4146;p50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147" name="Google Shape;4147;p50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1200"/>
              <a:buFont typeface="Arial"/>
              <a:buNone/>
              <a:defRPr>
                <a:solidFill>
                  <a:srgbClr val="888888"/>
                </a:solidFill>
              </a:defRPr>
            </a:lvl1pPr>
            <a:lvl2pPr marL="0" lvl="1" indent="0" algn="r">
              <a:lnSpc>
                <a:spcPct val="100000"/>
              </a:lnSpc>
              <a:spcBef>
                <a:spcPts val="0"/>
              </a:spcBef>
              <a:spcAft>
                <a:spcPts val="0"/>
              </a:spcAft>
              <a:buClr>
                <a:srgbClr val="888888"/>
              </a:buClr>
              <a:buSzPts val="1200"/>
              <a:buFont typeface="Arial"/>
              <a:buNone/>
              <a:defRPr>
                <a:solidFill>
                  <a:srgbClr val="888888"/>
                </a:solidFill>
              </a:defRPr>
            </a:lvl2pPr>
            <a:lvl3pPr marL="0" lvl="2" indent="0" algn="r">
              <a:lnSpc>
                <a:spcPct val="100000"/>
              </a:lnSpc>
              <a:spcBef>
                <a:spcPts val="0"/>
              </a:spcBef>
              <a:spcAft>
                <a:spcPts val="0"/>
              </a:spcAft>
              <a:buClr>
                <a:srgbClr val="888888"/>
              </a:buClr>
              <a:buSzPts val="1200"/>
              <a:buFont typeface="Arial"/>
              <a:buNone/>
              <a:defRPr>
                <a:solidFill>
                  <a:srgbClr val="888888"/>
                </a:solidFill>
              </a:defRPr>
            </a:lvl3pPr>
            <a:lvl4pPr marL="0" lvl="3" indent="0" algn="r">
              <a:lnSpc>
                <a:spcPct val="100000"/>
              </a:lnSpc>
              <a:spcBef>
                <a:spcPts val="0"/>
              </a:spcBef>
              <a:spcAft>
                <a:spcPts val="0"/>
              </a:spcAft>
              <a:buClr>
                <a:srgbClr val="888888"/>
              </a:buClr>
              <a:buSzPts val="1200"/>
              <a:buFont typeface="Arial"/>
              <a:buNone/>
              <a:defRPr>
                <a:solidFill>
                  <a:srgbClr val="888888"/>
                </a:solidFill>
              </a:defRPr>
            </a:lvl4pPr>
            <a:lvl5pPr marL="0" lvl="4" indent="0" algn="r">
              <a:lnSpc>
                <a:spcPct val="100000"/>
              </a:lnSpc>
              <a:spcBef>
                <a:spcPts val="0"/>
              </a:spcBef>
              <a:spcAft>
                <a:spcPts val="0"/>
              </a:spcAft>
              <a:buClr>
                <a:srgbClr val="888888"/>
              </a:buClr>
              <a:buSzPts val="1200"/>
              <a:buFont typeface="Arial"/>
              <a:buNone/>
              <a:defRPr>
                <a:solidFill>
                  <a:srgbClr val="888888"/>
                </a:solidFill>
              </a:defRPr>
            </a:lvl5pPr>
            <a:lvl6pPr marL="0" lvl="5" indent="0" algn="r">
              <a:lnSpc>
                <a:spcPct val="100000"/>
              </a:lnSpc>
              <a:spcBef>
                <a:spcPts val="0"/>
              </a:spcBef>
              <a:spcAft>
                <a:spcPts val="0"/>
              </a:spcAft>
              <a:buClr>
                <a:srgbClr val="888888"/>
              </a:buClr>
              <a:buSzPts val="1200"/>
              <a:buFont typeface="Arial"/>
              <a:buNone/>
              <a:defRPr>
                <a:solidFill>
                  <a:srgbClr val="888888"/>
                </a:solidFill>
              </a:defRPr>
            </a:lvl6pPr>
            <a:lvl7pPr marL="0" lvl="6" indent="0" algn="r">
              <a:lnSpc>
                <a:spcPct val="100000"/>
              </a:lnSpc>
              <a:spcBef>
                <a:spcPts val="0"/>
              </a:spcBef>
              <a:spcAft>
                <a:spcPts val="0"/>
              </a:spcAft>
              <a:buClr>
                <a:srgbClr val="888888"/>
              </a:buClr>
              <a:buSzPts val="1200"/>
              <a:buFont typeface="Arial"/>
              <a:buNone/>
              <a:defRPr>
                <a:solidFill>
                  <a:srgbClr val="888888"/>
                </a:solidFill>
              </a:defRPr>
            </a:lvl7pPr>
            <a:lvl8pPr marL="0" lvl="7" indent="0" algn="r">
              <a:lnSpc>
                <a:spcPct val="100000"/>
              </a:lnSpc>
              <a:spcBef>
                <a:spcPts val="0"/>
              </a:spcBef>
              <a:spcAft>
                <a:spcPts val="0"/>
              </a:spcAft>
              <a:buClr>
                <a:srgbClr val="888888"/>
              </a:buClr>
              <a:buSzPts val="1200"/>
              <a:buFont typeface="Arial"/>
              <a:buNone/>
              <a:defRPr>
                <a:solidFill>
                  <a:srgbClr val="888888"/>
                </a:solidFill>
              </a:defRPr>
            </a:lvl8pPr>
            <a:lvl9pPr marL="0" lvl="8" indent="0" algn="r">
              <a:lnSpc>
                <a:spcPct val="100000"/>
              </a:lnSpc>
              <a:spcBef>
                <a:spcPts val="0"/>
              </a:spcBef>
              <a:spcAft>
                <a:spcPts val="0"/>
              </a:spcAft>
              <a:buClr>
                <a:srgbClr val="888888"/>
              </a:buClr>
              <a:buSzPts val="1200"/>
              <a:buFont typeface="Arial"/>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43716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6.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4848"/>
        <p:cNvGrpSpPr/>
        <p:nvPr/>
      </p:nvGrpSpPr>
      <p:grpSpPr>
        <a:xfrm>
          <a:off x="0" y="0"/>
          <a:ext cx="0" cy="0"/>
          <a:chOff x="0" y="0"/>
          <a:chExt cx="0" cy="0"/>
        </a:xfrm>
      </p:grpSpPr>
    </p:spTree>
    <p:extLst>
      <p:ext uri="{BB962C8B-B14F-4D97-AF65-F5344CB8AC3E}">
        <p14:creationId xmlns:p14="http://schemas.microsoft.com/office/powerpoint/2010/main" val="2064620149"/>
      </p:ext>
    </p:extLst>
  </p:cSld>
  <p:clrMap bg1="lt1" tx1="dk1" bg2="dk2" tx2="lt2" accent1="accent1" accent2="accent2" accent3="accent3" accent4="accent4" accent5="accent5" accent6="accent6" hlink="hlink" folHlink="folHlink"/>
  <p:sldLayoutIdLst>
    <p:sldLayoutId id="214748523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3"/>
        <p:cNvGrpSpPr/>
        <p:nvPr/>
      </p:nvGrpSpPr>
      <p:grpSpPr>
        <a:xfrm>
          <a:off x="0" y="0"/>
          <a:ext cx="0" cy="0"/>
          <a:chOff x="0" y="0"/>
          <a:chExt cx="0" cy="0"/>
        </a:xfrm>
      </p:grpSpPr>
      <p:sp>
        <p:nvSpPr>
          <p:cNvPr id="4074" name="Google Shape;4074;p49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75" name="Google Shape;4075;p49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76" name="Google Shape;4076;p49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77" name="Google Shape;4077;p49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78" name="Google Shape;4078;p49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87143368"/>
      </p:ext>
    </p:extLst>
  </p:cSld>
  <p:clrMap bg1="lt1" tx1="dk1" bg2="dk2" tx2="lt2" accent1="accent1" accent2="accent2" accent3="accent3" accent4="accent4" accent5="accent5" accent6="accent6" hlink="hlink" folHlink="folHlink"/>
  <p:sldLayoutIdLst>
    <p:sldLayoutId id="2147485279" r:id="rId1"/>
    <p:sldLayoutId id="2147485280" r:id="rId2"/>
    <p:sldLayoutId id="2147485281" r:id="rId3"/>
    <p:sldLayoutId id="2147485282" r:id="rId4"/>
    <p:sldLayoutId id="2147485283" r:id="rId5"/>
    <p:sldLayoutId id="2147485284" r:id="rId6"/>
    <p:sldLayoutId id="2147485285" r:id="rId7"/>
    <p:sldLayoutId id="2147485286" r:id="rId8"/>
    <p:sldLayoutId id="2147485287" r:id="rId9"/>
    <p:sldLayoutId id="2147485288" r:id="rId10"/>
    <p:sldLayoutId id="21474852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26"/>
          <p:cNvSpPr txBox="1">
            <a:spLocks noGrp="1"/>
          </p:cNvSpPr>
          <p:nvPr>
            <p:ph type="title"/>
          </p:nvPr>
        </p:nvSpPr>
        <p:spPr>
          <a:xfrm>
            <a:off x="311700" y="593366"/>
            <a:ext cx="8520600" cy="763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165" name="Google Shape;165;p2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050"/>
              <a:buFont typeface="Arial"/>
              <a:buNone/>
              <a:defRPr sz="105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050"/>
              <a:buFont typeface="Arial"/>
              <a:buNone/>
              <a:defRPr sz="105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050"/>
              <a:buFont typeface="Arial"/>
              <a:buNone/>
              <a:defRPr sz="105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050"/>
              <a:buFont typeface="Arial"/>
              <a:buNone/>
              <a:defRPr sz="105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050"/>
              <a:buFont typeface="Arial"/>
              <a:buNone/>
              <a:defRPr sz="105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050"/>
              <a:buFont typeface="Arial"/>
              <a:buNone/>
              <a:defRPr sz="105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050"/>
              <a:buFont typeface="Arial"/>
              <a:buNone/>
              <a:defRPr sz="105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050"/>
              <a:buFont typeface="Arial"/>
              <a:buNone/>
              <a:defRPr sz="1050" b="0" i="0" u="none" strike="noStrike" cap="none">
                <a:solidFill>
                  <a:schemeClr val="dk2"/>
                </a:solidFill>
                <a:latin typeface="Arial"/>
                <a:ea typeface="Arial"/>
                <a:cs typeface="Arial"/>
                <a:sym typeface="Arial"/>
              </a:defRPr>
            </a:lvl9pPr>
          </a:lstStyle>
          <a:p>
            <a:endParaRPr/>
          </a:p>
        </p:txBody>
      </p:sp>
      <p:sp>
        <p:nvSpPr>
          <p:cNvPr id="166" name="Google Shape;166;p26"/>
          <p:cNvSpPr txBox="1">
            <a:spLocks noGrp="1"/>
          </p:cNvSpPr>
          <p:nvPr>
            <p:ph type="sldNum" idx="12"/>
          </p:nvPr>
        </p:nvSpPr>
        <p:spPr>
          <a:xfrm>
            <a:off x="8472457"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750"/>
              <a:buFont typeface="Arial"/>
              <a:buNone/>
              <a:defRPr sz="75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750"/>
              <a:buFont typeface="Arial"/>
              <a:buNone/>
              <a:defRPr sz="75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750"/>
              <a:buFont typeface="Arial"/>
              <a:buNone/>
              <a:defRPr sz="75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750"/>
              <a:buFont typeface="Arial"/>
              <a:buNone/>
              <a:defRPr sz="75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750"/>
              <a:buFont typeface="Arial"/>
              <a:buNone/>
              <a:defRPr sz="75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750"/>
              <a:buFont typeface="Arial"/>
              <a:buNone/>
              <a:defRPr sz="75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750"/>
              <a:buFont typeface="Arial"/>
              <a:buNone/>
              <a:defRPr sz="75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750"/>
              <a:buFont typeface="Arial"/>
              <a:buNone/>
              <a:defRPr sz="75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750"/>
              <a:buFont typeface="Arial"/>
              <a:buNone/>
              <a:defRPr sz="75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 id="2147483678" r:id="rId7"/>
    <p:sldLayoutId id="2147483679" r:id="rId8"/>
    <p:sldLayoutId id="214748368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030767 PPT 2017_4x3_basic secondary_2400.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6069330"/>
            <a:ext cx="9144000" cy="788670"/>
          </a:xfrm>
          <a:prstGeom prst="rect">
            <a:avLst/>
          </a:prstGeom>
        </p:spPr>
      </p:pic>
    </p:spTree>
    <p:extLst>
      <p:ext uri="{BB962C8B-B14F-4D97-AF65-F5344CB8AC3E}">
        <p14:creationId xmlns:p14="http://schemas.microsoft.com/office/powerpoint/2010/main" val="3290903301"/>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Lst>
  <p:txStyles>
    <p:titleStyle>
      <a:lvl1pPr algn="ctr" rtl="0" eaLnBrk="1" fontAlgn="base" hangingPunct="1">
        <a:spcBef>
          <a:spcPct val="0"/>
        </a:spcBef>
        <a:spcAft>
          <a:spcPct val="0"/>
        </a:spcAft>
        <a:defRPr sz="4400" kern="1200">
          <a:solidFill>
            <a:schemeClr val="tx1"/>
          </a:solidFill>
          <a:latin typeface="Trebuchet MS"/>
          <a:ea typeface="Geneva" charset="0"/>
          <a:cs typeface="Trebuchet MS"/>
        </a:defRPr>
      </a:lvl1pPr>
      <a:lvl2pPr algn="ctr" rtl="0" eaLnBrk="1" fontAlgn="base" hangingPunct="1">
        <a:spcBef>
          <a:spcPct val="0"/>
        </a:spcBef>
        <a:spcAft>
          <a:spcPct val="0"/>
        </a:spcAft>
        <a:defRPr sz="4400">
          <a:solidFill>
            <a:schemeClr val="tx1"/>
          </a:solidFill>
          <a:latin typeface="Trebuchet MS" charset="0"/>
          <a:ea typeface="Geneva" charset="0"/>
          <a:cs typeface="Geneva" charset="0"/>
        </a:defRPr>
      </a:lvl2pPr>
      <a:lvl3pPr algn="ctr" rtl="0" eaLnBrk="1" fontAlgn="base" hangingPunct="1">
        <a:spcBef>
          <a:spcPct val="0"/>
        </a:spcBef>
        <a:spcAft>
          <a:spcPct val="0"/>
        </a:spcAft>
        <a:defRPr sz="4400">
          <a:solidFill>
            <a:schemeClr val="tx1"/>
          </a:solidFill>
          <a:latin typeface="Trebuchet MS" charset="0"/>
          <a:ea typeface="Geneva" charset="0"/>
          <a:cs typeface="Geneva" charset="0"/>
        </a:defRPr>
      </a:lvl3pPr>
      <a:lvl4pPr algn="ctr" rtl="0" eaLnBrk="1" fontAlgn="base" hangingPunct="1">
        <a:spcBef>
          <a:spcPct val="0"/>
        </a:spcBef>
        <a:spcAft>
          <a:spcPct val="0"/>
        </a:spcAft>
        <a:defRPr sz="4400">
          <a:solidFill>
            <a:schemeClr val="tx1"/>
          </a:solidFill>
          <a:latin typeface="Trebuchet MS" charset="0"/>
          <a:ea typeface="Geneva" charset="0"/>
          <a:cs typeface="Geneva" charset="0"/>
        </a:defRPr>
      </a:lvl4pPr>
      <a:lvl5pPr algn="ctr" rtl="0" eaLnBrk="1" fontAlgn="base" hangingPunct="1">
        <a:spcBef>
          <a:spcPct val="0"/>
        </a:spcBef>
        <a:spcAft>
          <a:spcPct val="0"/>
        </a:spcAft>
        <a:defRPr sz="4400">
          <a:solidFill>
            <a:schemeClr val="tx1"/>
          </a:solidFill>
          <a:latin typeface="Trebuchet MS" charset="0"/>
          <a:ea typeface="Geneva" charset="0"/>
          <a:cs typeface="Geneva" charset="0"/>
        </a:defRPr>
      </a:lvl5pPr>
      <a:lvl6pPr marL="457200" algn="ctr"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52A4452A-888C-4D76-B0E6-AF11F2726696}" type="datetimeFigureOut">
              <a:rPr lang="en-US" kern="1200" smtClean="0">
                <a:solidFill>
                  <a:prstClr val="black">
                    <a:tint val="75000"/>
                  </a:prstClr>
                </a:solidFill>
                <a:latin typeface="Calibri" panose="020F0502020204030204"/>
                <a:ea typeface="+mn-ea"/>
              </a:rPr>
              <a:pPr>
                <a:buClrTx/>
                <a:buFontTx/>
                <a:buNone/>
              </a:pPr>
              <a:t>11/10/2019</a:t>
            </a:fld>
            <a:endParaRPr lang="en-US" kern="1200">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C7CD49C2-3590-4631-9390-57993BE0486C}" type="slidenum">
              <a:rPr lang="en-US" kern="1200" smtClean="0">
                <a:solidFill>
                  <a:prstClr val="black">
                    <a:tint val="75000"/>
                  </a:prstClr>
                </a:solidFill>
                <a:latin typeface="Calibri" panose="020F0502020204030204"/>
                <a:ea typeface="+mn-ea"/>
              </a:rPr>
              <a:pPr>
                <a:buClrTx/>
                <a:buFontTx/>
                <a:buNone/>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490666638"/>
      </p:ext>
    </p:extLst>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60" r:id="rId4"/>
    <p:sldLayoutId id="2147484761" r:id="rId5"/>
    <p:sldLayoutId id="2147484762" r:id="rId6"/>
    <p:sldLayoutId id="2147484763" r:id="rId7"/>
    <p:sldLayoutId id="2147484764" r:id="rId8"/>
    <p:sldLayoutId id="2147484765" r:id="rId9"/>
    <p:sldLayoutId id="2147484766" r:id="rId10"/>
    <p:sldLayoutId id="2147484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55095A7-7A6A-4BA3-8DF3-BBCA40D85382}" type="datetimeFigureOut">
              <a:rPr lang="en-US" kern="1200" smtClean="0">
                <a:solidFill>
                  <a:prstClr val="black">
                    <a:tint val="75000"/>
                  </a:prstClr>
                </a:solidFill>
                <a:latin typeface="Calibri"/>
                <a:ea typeface="+mn-ea"/>
              </a:rPr>
              <a:pPr>
                <a:buClrTx/>
                <a:buFontTx/>
                <a:buNone/>
              </a:pPr>
              <a:t>11/10/2019</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94ABCD78-929D-4AC6-8CDE-9DF6C0396FFF}" type="slidenum">
              <a:rPr lang="en-US" kern="1200" smtClean="0">
                <a:solidFill>
                  <a:prstClr val="black">
                    <a:tint val="75000"/>
                  </a:prstClr>
                </a:solidFill>
                <a:latin typeface="Calibri"/>
                <a:ea typeface="+mn-ea"/>
              </a:rPr>
              <a:pPr>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14445698"/>
      </p:ext>
    </p:extLst>
  </p:cSld>
  <p:clrMap bg1="lt1" tx1="dk1" bg2="lt2" tx2="dk2" accent1="accent1" accent2="accent2" accent3="accent3" accent4="accent4" accent5="accent5" accent6="accent6" hlink="hlink" folHlink="folHlink"/>
  <p:sldLayoutIdLst>
    <p:sldLayoutId id="2147484769"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sz="4400" b="0" i="0" u="none" strike="noStrike" cap="none" baseline="0">
                <a:solidFill>
                  <a:schemeClr val="dk1"/>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38" name="Shape 238"/>
          <p:cNvSpPr txBox="1">
            <a:spLocks noGrp="1"/>
          </p:cNvSpPr>
          <p:nvPr>
            <p:ph type="body" idx="1"/>
          </p:nvPr>
        </p:nvSpPr>
        <p:spPr>
          <a:xfrm>
            <a:off x="457200" y="1600285"/>
            <a:ext cx="8229600" cy="4525963"/>
          </a:xfrm>
          <a:prstGeom prst="rect">
            <a:avLst/>
          </a:prstGeom>
          <a:noFill/>
          <a:ln>
            <a:noFill/>
          </a:ln>
        </p:spPr>
        <p:txBody>
          <a:bodyPr lIns="91425" tIns="91425" rIns="91425" bIns="91425" anchor="t" anchorCtr="0"/>
          <a:lstStyle>
            <a:lvl1pPr marL="341429" marR="0" indent="-138228" algn="l" rtl="0">
              <a:spcBef>
                <a:spcPts val="640"/>
              </a:spcBef>
              <a:buClr>
                <a:schemeClr val="dk1"/>
              </a:buClr>
              <a:buFont typeface="Arial"/>
              <a:buChar char="•"/>
              <a:defRPr sz="3200" b="0" i="0" u="none" strike="noStrike" cap="none" baseline="0">
                <a:solidFill>
                  <a:schemeClr val="dk1"/>
                </a:solidFill>
                <a:latin typeface="Calibri"/>
                <a:ea typeface="Calibri"/>
                <a:cs typeface="Calibri"/>
                <a:sym typeface="Calibri"/>
              </a:defRPr>
            </a:lvl1pPr>
            <a:lvl2pPr marL="739720" marR="0" indent="-117420" algn="l" rtl="0">
              <a:spcBef>
                <a:spcPts val="560"/>
              </a:spcBef>
              <a:buClr>
                <a:schemeClr val="dk1"/>
              </a:buClr>
              <a:buFont typeface="Arial"/>
              <a:buChar char="–"/>
              <a:defRPr sz="2800" b="0" i="0" u="none" strike="noStrike" cap="none" baseline="0">
                <a:solidFill>
                  <a:schemeClr val="dk1"/>
                </a:solidFill>
                <a:latin typeface="Calibri"/>
                <a:ea typeface="Calibri"/>
                <a:cs typeface="Calibri"/>
                <a:sym typeface="Calibri"/>
              </a:defRPr>
            </a:lvl2pPr>
            <a:lvl3pPr marL="1138043" marR="0" indent="-83943" algn="l" rtl="0">
              <a:spcBef>
                <a:spcPts val="480"/>
              </a:spcBef>
              <a:buClr>
                <a:schemeClr val="dk1"/>
              </a:buClr>
              <a:buFont typeface="Arial"/>
              <a:buChar char="•"/>
              <a:defRPr sz="2400" b="0" i="0" u="none" strike="noStrike" cap="none" baseline="0">
                <a:solidFill>
                  <a:schemeClr val="dk1"/>
                </a:solidFill>
                <a:latin typeface="Calibri"/>
                <a:ea typeface="Calibri"/>
                <a:cs typeface="Calibri"/>
                <a:sym typeface="Calibri"/>
              </a:defRPr>
            </a:lvl3pPr>
            <a:lvl4pPr marL="1593253" marR="0" indent="-107353"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4pPr>
            <a:lvl5pPr marL="2048475" marR="0" indent="-105374"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5pPr>
            <a:lvl6pPr marL="2503699" marR="0" indent="-103398"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6pPr>
            <a:lvl7pPr marL="2958899" marR="0" indent="-101399"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7pPr>
            <a:lvl8pPr marL="3414119" marR="0" indent="-112119"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8pPr>
            <a:lvl9pPr marL="3869310" marR="0" indent="-110109"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9pPr>
          </a:lstStyle>
          <a:p>
            <a:endParaRPr/>
          </a:p>
        </p:txBody>
      </p:sp>
      <p:sp>
        <p:nvSpPr>
          <p:cNvPr id="239" name="Shape 239"/>
          <p:cNvSpPr txBox="1">
            <a:spLocks noGrp="1"/>
          </p:cNvSpPr>
          <p:nvPr>
            <p:ph type="dt" idx="10"/>
          </p:nvPr>
        </p:nvSpPr>
        <p:spPr>
          <a:xfrm>
            <a:off x="457207" y="6356608"/>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buClrTx/>
              <a:buFontTx/>
              <a:buNone/>
            </a:pPr>
            <a:endParaRPr>
              <a:rtl val="0"/>
            </a:endParaRPr>
          </a:p>
        </p:txBody>
      </p:sp>
      <p:sp>
        <p:nvSpPr>
          <p:cNvPr id="240" name="Shape 240"/>
          <p:cNvSpPr txBox="1">
            <a:spLocks noGrp="1"/>
          </p:cNvSpPr>
          <p:nvPr>
            <p:ph type="ftr" idx="11"/>
          </p:nvPr>
        </p:nvSpPr>
        <p:spPr>
          <a:xfrm>
            <a:off x="3124200" y="6356608"/>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a:buClrTx/>
              <a:buFontTx/>
              <a:buNone/>
            </a:pPr>
            <a:endParaRPr>
              <a:rtl val="0"/>
            </a:endParaRPr>
          </a:p>
        </p:txBody>
      </p:sp>
      <p:sp>
        <p:nvSpPr>
          <p:cNvPr id="241" name="Shape 241"/>
          <p:cNvSpPr txBox="1">
            <a:spLocks noGrp="1"/>
          </p:cNvSpPr>
          <p:nvPr>
            <p:ph type="sldNum" idx="12"/>
          </p:nvPr>
        </p:nvSpPr>
        <p:spPr>
          <a:xfrm>
            <a:off x="6553217" y="6356608"/>
            <a:ext cx="2133599" cy="365125"/>
          </a:xfrm>
          <a:prstGeom prst="rect">
            <a:avLst/>
          </a:prstGeom>
          <a:noFill/>
          <a:ln>
            <a:noFill/>
          </a:ln>
        </p:spPr>
        <p:txBody>
          <a:bodyPr lIns="91025" tIns="45500" rIns="91025" bIns="45500" anchor="ctr" anchorCtr="0">
            <a:noAutofit/>
          </a:bodyPr>
          <a:lstStyle/>
          <a:p>
            <a:pPr algn="r">
              <a:buClrTx/>
              <a:buSzPct val="25000"/>
              <a:buFontTx/>
              <a:buNone/>
            </a:pPr>
            <a:fld id="{00000000-1234-1234-1234-123412341234}" type="slidenum">
              <a:rPr lang="en-US" sz="1200">
                <a:solidFill>
                  <a:srgbClr val="888888"/>
                </a:solidFill>
                <a:latin typeface="Calibri"/>
                <a:ea typeface="Calibri"/>
                <a:cs typeface="Calibri"/>
                <a:sym typeface="Calibri"/>
                <a:rtl val="0"/>
              </a:rPr>
              <a:pPr algn="r">
                <a:buClrTx/>
                <a:buSzPct val="25000"/>
                <a:buFontTx/>
                <a:buNone/>
              </a:pPr>
              <a:t>‹#›</a:t>
            </a:fld>
            <a:endParaRPr lang="en-US" sz="1200">
              <a:solidFill>
                <a:srgbClr val="888888"/>
              </a:solidFill>
              <a:latin typeface="Calibri"/>
              <a:ea typeface="Calibri"/>
              <a:cs typeface="Calibri"/>
              <a:sym typeface="Calibri"/>
              <a:rtl val="0"/>
            </a:endParaRPr>
          </a:p>
        </p:txBody>
      </p:sp>
    </p:spTree>
    <p:extLst>
      <p:ext uri="{BB962C8B-B14F-4D97-AF65-F5344CB8AC3E}">
        <p14:creationId xmlns:p14="http://schemas.microsoft.com/office/powerpoint/2010/main" val="2126586807"/>
      </p:ext>
    </p:extLst>
  </p:cSld>
  <p:clrMap bg1="lt1" tx1="dk1" bg2="dk2" tx2="lt2" accent1="accent1" accent2="accent2" accent3="accent3" accent4="accent4" accent5="accent5" accent6="accent6" hlink="hlink" folHlink="folHlink"/>
  <p:sldLayoutIdLst>
    <p:sldLayoutId id="2147484794"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5192" r:id="rId10"/>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9"/>
        <p:cNvGrpSpPr/>
        <p:nvPr/>
      </p:nvGrpSpPr>
      <p:grpSpPr>
        <a:xfrm>
          <a:off x="0" y="0"/>
          <a:ext cx="0" cy="0"/>
          <a:chOff x="0" y="0"/>
          <a:chExt cx="0" cy="0"/>
        </a:xfrm>
      </p:grpSpPr>
      <p:sp>
        <p:nvSpPr>
          <p:cNvPr id="960" name="Google Shape;960;p163"/>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61" name="Google Shape;961;p16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962" name="Google Shape;962;p16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fld id="{00000000-1234-1234-1234-123412341234}" type="slidenum">
              <a:rPr lang="en-US">
                <a:solidFill>
                  <a:srgbClr val="595959"/>
                </a:solidFill>
              </a:rPr>
              <a:pPr/>
              <a:t>‹#›</a:t>
            </a:fld>
            <a:endParaRPr>
              <a:solidFill>
                <a:srgbClr val="595959"/>
              </a:solidFill>
            </a:endParaRPr>
          </a:p>
        </p:txBody>
      </p:sp>
    </p:spTree>
    <p:extLst>
      <p:ext uri="{BB962C8B-B14F-4D97-AF65-F5344CB8AC3E}">
        <p14:creationId xmlns:p14="http://schemas.microsoft.com/office/powerpoint/2010/main" val="2494569035"/>
      </p:ext>
    </p:extLst>
  </p:cSld>
  <p:clrMap bg1="lt1" tx1="dk1" bg2="dk2" tx2="lt2" accent1="accent1" accent2="accent2" accent3="accent3" accent4="accent4" accent5="accent5" accent6="accent6" hlink="hlink" folHlink="folHlink"/>
  <p:sldLayoutIdLst>
    <p:sldLayoutId id="2147485165" r:id="rId1"/>
    <p:sldLayoutId id="2147485166" r:id="rId2"/>
    <p:sldLayoutId id="2147485168" r:id="rId3"/>
    <p:sldLayoutId id="2147485169" r:id="rId4"/>
    <p:sldLayoutId id="2147485170" r:id="rId5"/>
    <p:sldLayoutId id="2147485171" r:id="rId6"/>
    <p:sldLayoutId id="2147485172" r:id="rId7"/>
    <p:sldLayoutId id="2147485173" r:id="rId8"/>
    <p:sldLayoutId id="2147485174" r:id="rId9"/>
    <p:sldLayoutId id="2147485175" r:id="rId10"/>
    <p:sldLayoutId id="21474851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4ABCD78-929D-4AC6-8CDE-9DF6C0396FFF}" type="slidenum">
              <a:rPr lang="en-US" smtClean="0">
                <a:solidFill>
                  <a:prstClr val="black">
                    <a:tint val="75000"/>
                  </a:prstClr>
                </a:solidFill>
                <a:cs typeface="Arial"/>
                <a:sym typeface="Arial"/>
              </a:rPr>
              <a:pPr defTabSz="9144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976386132"/>
      </p:ext>
    </p:extLst>
  </p:cSld>
  <p:clrMap bg1="lt1" tx1="dk1" bg2="lt2" tx2="dk2" accent1="accent1" accent2="accent2" accent3="accent3" accent4="accent4" accent5="accent5" accent6="accent6" hlink="hlink" folHlink="folHlink"/>
  <p:sldLayoutIdLst>
    <p:sldLayoutId id="2147485181" r:id="rId1"/>
    <p:sldLayoutId id="2147485182" r:id="rId2"/>
    <p:sldLayoutId id="2147485183" r:id="rId3"/>
    <p:sldLayoutId id="2147485184" r:id="rId4"/>
    <p:sldLayoutId id="2147485185" r:id="rId5"/>
    <p:sldLayoutId id="2147485186" r:id="rId6"/>
    <p:sldLayoutId id="2147485187" r:id="rId7"/>
    <p:sldLayoutId id="2147485188" r:id="rId8"/>
    <p:sldLayoutId id="2147485189" r:id="rId9"/>
    <p:sldLayoutId id="2147485190" r:id="rId10"/>
    <p:sldLayoutId id="214748519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98"/>
        <p:cNvGrpSpPr/>
        <p:nvPr/>
      </p:nvGrpSpPr>
      <p:grpSpPr>
        <a:xfrm>
          <a:off x="0" y="0"/>
          <a:ext cx="0" cy="0"/>
          <a:chOff x="0" y="0"/>
          <a:chExt cx="0" cy="0"/>
        </a:xfrm>
      </p:grpSpPr>
      <p:sp>
        <p:nvSpPr>
          <p:cNvPr id="4699" name="Google Shape;4699;p596"/>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700" name="Google Shape;4700;p596"/>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01" name="Google Shape;4701;p59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02" name="Google Shape;4702;p596"/>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03" name="Google Shape;4703;p59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4526800"/>
      </p:ext>
    </p:extLst>
  </p:cSld>
  <p:clrMap bg1="lt1" tx1="dk1" bg2="dk2" tx2="lt2" accent1="accent1" accent2="accent2" accent3="accent3" accent4="accent4" accent5="accent5" accent6="accent6" hlink="hlink" folHlink="folHlink"/>
  <p:sldLayoutIdLst>
    <p:sldLayoutId id="2147485218" r:id="rId1"/>
    <p:sldLayoutId id="2147485219" r:id="rId2"/>
    <p:sldLayoutId id="2147485220" r:id="rId3"/>
    <p:sldLayoutId id="2147485221" r:id="rId4"/>
    <p:sldLayoutId id="2147485222" r:id="rId5"/>
    <p:sldLayoutId id="2147485223" r:id="rId6"/>
    <p:sldLayoutId id="2147485224" r:id="rId7"/>
    <p:sldLayoutId id="2147485225" r:id="rId8"/>
    <p:sldLayoutId id="2147485226" r:id="rId9"/>
    <p:sldLayoutId id="2147485227" r:id="rId10"/>
    <p:sldLayoutId id="214748522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7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15.jp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hyperlink" Target="http://www.youtube.com/watch?v=MjAiWnzU2aE" TargetMode="External"/><Relationship Id="rId7"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89.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s://www.nextgenscience.org/resources/grade-5-sail-garbage-unit" TargetMode="External"/><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api.badgr.io/public/assertions/618gsRFWTuSxY40nDVldcA?identity__url=https://www.nextgenscience.org/resources/grade-5-sail-garbage-uni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38.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image" Target="../media/image33.jpeg"/><Relationship Id="rId5" Type="http://schemas.openxmlformats.org/officeDocument/2006/relationships/image" Target="../media/image32.jpg"/><Relationship Id="rId10" Type="http://schemas.openxmlformats.org/officeDocument/2006/relationships/image" Target="../media/image35.png"/><Relationship Id="rId4" Type="http://schemas.openxmlformats.org/officeDocument/2006/relationships/image" Target="../media/image24.png"/><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7" Type="http://schemas.microsoft.com/office/2007/relationships/hdphoto" Target="../media/hdphoto1.wdp"/><Relationship Id="rId2" Type="http://schemas.openxmlformats.org/officeDocument/2006/relationships/notesSlide" Target="../notesSlides/notesSlide32.xml"/><Relationship Id="rId1" Type="http://schemas.openxmlformats.org/officeDocument/2006/relationships/slideLayout" Target="../slideLayouts/slideLayout54.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4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53.xml"/><Relationship Id="rId5" Type="http://schemas.openxmlformats.org/officeDocument/2006/relationships/image" Target="../media/image45.png"/><Relationship Id="rId4" Type="http://schemas.openxmlformats.org/officeDocument/2006/relationships/image" Target="../media/image44.tiff"/></Relationships>
</file>

<file path=ppt/slides/_rels/slide38.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38.xml"/><Relationship Id="rId1" Type="http://schemas.openxmlformats.org/officeDocument/2006/relationships/slideLayout" Target="../slideLayouts/slideLayout4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4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77.xml"/><Relationship Id="rId6" Type="http://schemas.openxmlformats.org/officeDocument/2006/relationships/image" Target="../media/image15.jpg"/><Relationship Id="rId5" Type="http://schemas.openxmlformats.org/officeDocument/2006/relationships/image" Target="../media/image55.png"/><Relationship Id="rId4" Type="http://schemas.openxmlformats.org/officeDocument/2006/relationships/image" Target="../media/image54.jp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77.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88.xml"/><Relationship Id="rId5" Type="http://schemas.openxmlformats.org/officeDocument/2006/relationships/image" Target="../media/image59.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88.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8.xml"/><Relationship Id="rId1" Type="http://schemas.openxmlformats.org/officeDocument/2006/relationships/slideLayout" Target="../slideLayouts/slideLayout88.xml"/><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8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hyperlink" Target="https://www.nap.edu/download/25182" TargetMode="External"/><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5" name="Google Shape;1015;p176"/>
          <p:cNvSpPr txBox="1">
            <a:spLocks noGrp="1"/>
          </p:cNvSpPr>
          <p:nvPr>
            <p:ph type="subTitle" idx="1"/>
          </p:nvPr>
        </p:nvSpPr>
        <p:spPr>
          <a:xfrm>
            <a:off x="311700" y="4992757"/>
            <a:ext cx="8520600" cy="160299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solidFill>
                  <a:schemeClr val="tx1"/>
                </a:solidFill>
                <a:latin typeface="Calibri" panose="020F0502020204030204" pitchFamily="34" charset="0"/>
                <a:ea typeface="Nunito"/>
                <a:cs typeface="Calibri" panose="020F0502020204030204" pitchFamily="34" charset="0"/>
                <a:sym typeface="Nunito"/>
              </a:rPr>
              <a:t>Connecticut Science Teachers Association</a:t>
            </a:r>
          </a:p>
          <a:p>
            <a:pPr marL="0" lvl="0" indent="0" algn="ctr" rtl="0">
              <a:spcBef>
                <a:spcPts val="0"/>
              </a:spcBef>
              <a:spcAft>
                <a:spcPts val="0"/>
              </a:spcAft>
              <a:buNone/>
            </a:pPr>
            <a:r>
              <a:rPr lang="en-US" sz="2000" dirty="0">
                <a:solidFill>
                  <a:schemeClr val="tx1"/>
                </a:solidFill>
                <a:latin typeface="Calibri" panose="020F0502020204030204" pitchFamily="34" charset="0"/>
                <a:ea typeface="Nunito"/>
                <a:cs typeface="Calibri" panose="020F0502020204030204" pitchFamily="34" charset="0"/>
                <a:sym typeface="Nunito"/>
              </a:rPr>
              <a:t>November 8, 2019</a:t>
            </a:r>
          </a:p>
          <a:p>
            <a:pPr marL="0" lvl="0" indent="0" algn="ctr" rtl="0">
              <a:spcBef>
                <a:spcPts val="0"/>
              </a:spcBef>
              <a:spcAft>
                <a:spcPts val="0"/>
              </a:spcAft>
              <a:buNone/>
            </a:pPr>
            <a:endParaRPr lang="en-US" sz="2000" dirty="0">
              <a:solidFill>
                <a:schemeClr val="tx1"/>
              </a:solidFill>
              <a:latin typeface="Calibri" panose="020F0502020204030204" pitchFamily="34" charset="0"/>
              <a:ea typeface="Nunito"/>
              <a:cs typeface="Calibri" panose="020F0502020204030204" pitchFamily="34" charset="0"/>
              <a:sym typeface="Nunito"/>
            </a:endParaRPr>
          </a:p>
          <a:p>
            <a:pPr marL="0" lvl="0" indent="0" algn="ctr" rtl="0">
              <a:spcBef>
                <a:spcPts val="0"/>
              </a:spcBef>
              <a:spcAft>
                <a:spcPts val="0"/>
              </a:spcAft>
              <a:buNone/>
            </a:pPr>
            <a:r>
              <a:rPr lang="en-US" sz="2000" dirty="0">
                <a:solidFill>
                  <a:schemeClr val="tx1"/>
                </a:solidFill>
                <a:latin typeface="Calibri" panose="020F0502020204030204" pitchFamily="34" charset="0"/>
                <a:ea typeface="Nunito"/>
                <a:cs typeface="Calibri" panose="020F0502020204030204" pitchFamily="34" charset="0"/>
                <a:sym typeface="Nunito"/>
              </a:rPr>
              <a:t>Okhee Lee</a:t>
            </a:r>
            <a:endParaRPr sz="2000" dirty="0">
              <a:solidFill>
                <a:schemeClr val="tx1"/>
              </a:solidFill>
              <a:latin typeface="Calibri" panose="020F0502020204030204" pitchFamily="34" charset="0"/>
              <a:ea typeface="Nunito"/>
              <a:cs typeface="Calibri" panose="020F0502020204030204" pitchFamily="34" charset="0"/>
              <a:sym typeface="Nunito"/>
            </a:endParaRPr>
          </a:p>
          <a:p>
            <a:pPr marL="0" lvl="0" indent="0" algn="ctr" rtl="0">
              <a:spcBef>
                <a:spcPts val="0"/>
              </a:spcBef>
              <a:spcAft>
                <a:spcPts val="0"/>
              </a:spcAft>
              <a:buNone/>
            </a:pPr>
            <a:r>
              <a:rPr lang="en-US" sz="2000" dirty="0">
                <a:solidFill>
                  <a:schemeClr val="tx1"/>
                </a:solidFill>
                <a:latin typeface="Calibri" panose="020F0502020204030204" pitchFamily="34" charset="0"/>
                <a:ea typeface="Nunito"/>
                <a:cs typeface="Calibri" panose="020F0502020204030204" pitchFamily="34" charset="0"/>
                <a:sym typeface="Nunito"/>
              </a:rPr>
              <a:t>New York University</a:t>
            </a:r>
            <a:endParaRPr sz="2000" dirty="0">
              <a:solidFill>
                <a:schemeClr val="tx1"/>
              </a:solidFill>
              <a:latin typeface="Calibri" panose="020F0502020204030204" pitchFamily="34" charset="0"/>
              <a:ea typeface="Nunito"/>
              <a:cs typeface="Calibri" panose="020F0502020204030204" pitchFamily="34" charset="0"/>
              <a:sym typeface="Nunito"/>
            </a:endParaRPr>
          </a:p>
        </p:txBody>
      </p:sp>
      <p:sp>
        <p:nvSpPr>
          <p:cNvPr id="8" name="Google Shape;1014;p176">
            <a:extLst>
              <a:ext uri="{FF2B5EF4-FFF2-40B4-BE49-F238E27FC236}">
                <a16:creationId xmlns:a16="http://schemas.microsoft.com/office/drawing/2014/main" id="{41761FD1-73D3-42C8-81D2-CF05C24FEA39}"/>
              </a:ext>
            </a:extLst>
          </p:cNvPr>
          <p:cNvSpPr txBox="1">
            <a:spLocks noGrp="1"/>
          </p:cNvSpPr>
          <p:nvPr>
            <p:ph type="ctrTitle"/>
          </p:nvPr>
        </p:nvSpPr>
        <p:spPr>
          <a:xfrm>
            <a:off x="311700" y="1941443"/>
            <a:ext cx="8520600" cy="2340678"/>
          </a:xfrm>
          <a:prstGeom prst="rect">
            <a:avLst/>
          </a:prstGeom>
        </p:spPr>
        <p:txBody>
          <a:bodyPr spcFirstLastPara="1" wrap="square" lIns="91425" tIns="91425" rIns="91425" bIns="91425" anchor="ctr" anchorCtr="0">
            <a:noAutofit/>
          </a:bodyPr>
          <a:lstStyle/>
          <a:p>
            <a:r>
              <a:rPr lang="en-US" sz="5400" b="1" dirty="0">
                <a:solidFill>
                  <a:srgbClr val="7030A0"/>
                </a:solidFill>
                <a:latin typeface="Corbel" panose="020B0503020204020204" pitchFamily="34" charset="0"/>
              </a:rPr>
              <a:t>STEM -- For All Students</a:t>
            </a:r>
          </a:p>
        </p:txBody>
      </p:sp>
      <p:pic>
        <p:nvPicPr>
          <p:cNvPr id="1026" name="Picture 2">
            <a:extLst>
              <a:ext uri="{FF2B5EF4-FFF2-40B4-BE49-F238E27FC236}">
                <a16:creationId xmlns:a16="http://schemas.microsoft.com/office/drawing/2014/main" id="{1A07CA6D-3D3D-4F3B-A9AC-03243ABBD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560" y="338447"/>
            <a:ext cx="2089248" cy="1704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469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5058;p641">
            <a:extLst>
              <a:ext uri="{FF2B5EF4-FFF2-40B4-BE49-F238E27FC236}">
                <a16:creationId xmlns:a16="http://schemas.microsoft.com/office/drawing/2014/main" id="{6C0CB947-5D19-4614-9ED5-172DA16671C5}"/>
              </a:ext>
            </a:extLst>
          </p:cNvPr>
          <p:cNvSpPr txBox="1"/>
          <p:nvPr/>
        </p:nvSpPr>
        <p:spPr>
          <a:xfrm>
            <a:off x="0" y="-1"/>
            <a:ext cx="9144000" cy="1232453"/>
          </a:xfrm>
          <a:prstGeom prst="rect">
            <a:avLst/>
          </a:prstGeom>
          <a:solidFill>
            <a:schemeClr val="bg1">
              <a:lumMod val="75000"/>
            </a:schemeClr>
          </a:solidFill>
          <a:ln w="9525" cap="flat" cmpd="sng">
            <a:noFill/>
            <a:prstDash val="solid"/>
            <a:round/>
            <a:headEnd type="none" w="sm" len="sm"/>
            <a:tailEnd type="none" w="sm" len="sm"/>
          </a:ln>
        </p:spPr>
        <p:txBody>
          <a:bodyPr spcFirstLastPara="1" wrap="square" lIns="79050" tIns="45175" rIns="79050" bIns="45175" anchor="ctr" anchorCtr="0">
            <a:noAutofit/>
          </a:bodyPr>
          <a:lstStyle/>
          <a:p>
            <a:pPr marL="120650" lvl="0">
              <a:buClr>
                <a:srgbClr val="FF00FF"/>
              </a:buClr>
              <a:buSzPts val="4000"/>
              <a:defRPr/>
            </a:pPr>
            <a:r>
              <a:rPr lang="en-US" sz="4000" b="1" dirty="0">
                <a:solidFill>
                  <a:prstClr val="black"/>
                </a:solidFill>
                <a:latin typeface="Corbel"/>
                <a:ea typeface="Corbel"/>
                <a:cs typeface="Corbel"/>
                <a:sym typeface="Corbel"/>
              </a:rPr>
              <a:t>Shift 1: </a:t>
            </a:r>
            <a:r>
              <a:rPr lang="en-US" sz="4000" b="1" i="1" dirty="0">
                <a:solidFill>
                  <a:prstClr val="black"/>
                </a:solidFill>
                <a:latin typeface="Corbel"/>
                <a:ea typeface="Corbel"/>
                <a:cs typeface="Corbel"/>
                <a:sym typeface="Corbel"/>
              </a:rPr>
              <a:t>Why do phenomena matter in science instruction?</a:t>
            </a:r>
          </a:p>
        </p:txBody>
      </p:sp>
      <p:sp>
        <p:nvSpPr>
          <p:cNvPr id="6" name="TextBox 5">
            <a:extLst>
              <a:ext uri="{FF2B5EF4-FFF2-40B4-BE49-F238E27FC236}">
                <a16:creationId xmlns:a16="http://schemas.microsoft.com/office/drawing/2014/main" id="{96D92C83-892C-41DD-8F6C-A6C1129E84E5}"/>
              </a:ext>
            </a:extLst>
          </p:cNvPr>
          <p:cNvSpPr txBox="1"/>
          <p:nvPr/>
        </p:nvSpPr>
        <p:spPr>
          <a:xfrm>
            <a:off x="395056" y="1357316"/>
            <a:ext cx="8353887" cy="538609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lphaUcPeriod"/>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The goal of science instruction is to enable students to explain phenomena and design solutions to problems.</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lphaUcPeriod"/>
              <a:tabLst/>
              <a:defRPr/>
            </a:pPr>
            <a:endParaRPr kumimoji="0" lang="en-US"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lphaUcPeriod"/>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Students make sense of phenomena and design solutions to problems as scientists and engineers do in their work.</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lphaUcPeriod"/>
              <a:tabLst/>
              <a:defRPr/>
            </a:pPr>
            <a:endParaRPr kumimoji="0" lang="en-US"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lphaUcPeriod"/>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Making sense of phenomena gives a purpose to science learning as students do something with science.</a:t>
            </a: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lphaUcPeriod"/>
              <a:tabLst/>
              <a:defRPr/>
            </a:pPr>
            <a:endParaRPr kumimoji="0" lang="en-US"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mj-lt"/>
              <a:buAutoNum type="alphaUcPeriod"/>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All of the above.</a:t>
            </a:r>
          </a:p>
        </p:txBody>
      </p:sp>
      <p:sp>
        <p:nvSpPr>
          <p:cNvPr id="2" name="Rectangle 1">
            <a:extLst>
              <a:ext uri="{FF2B5EF4-FFF2-40B4-BE49-F238E27FC236}">
                <a16:creationId xmlns:a16="http://schemas.microsoft.com/office/drawing/2014/main" id="{098A6155-47D4-414A-B646-6EC7D2D6DA22}"/>
              </a:ext>
            </a:extLst>
          </p:cNvPr>
          <p:cNvSpPr/>
          <p:nvPr/>
        </p:nvSpPr>
        <p:spPr>
          <a:xfrm>
            <a:off x="395056" y="6050280"/>
            <a:ext cx="3018704" cy="563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00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8" descr="Rope4.png"/>
          <p:cNvPicPr>
            <a:picLocks noChangeAspect="1"/>
          </p:cNvPicPr>
          <p:nvPr/>
        </p:nvPicPr>
        <p:blipFill>
          <a:blip r:embed="rId3">
            <a:extLst>
              <a:ext uri="{28A0092B-C50C-407E-A947-70E740481C1C}">
                <a14:useLocalDpi xmlns:a14="http://schemas.microsoft.com/office/drawing/2010/main" val="0"/>
              </a:ext>
            </a:extLst>
          </a:blip>
          <a:srcRect l="-2570" r="-2570"/>
          <a:stretch>
            <a:fillRect/>
          </a:stretch>
        </p:blipFill>
        <p:spPr bwMode="auto">
          <a:xfrm>
            <a:off x="4788130" y="2002789"/>
            <a:ext cx="3661147" cy="3803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Shape 2040"/>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65265" y="2002790"/>
            <a:ext cx="3507967" cy="3803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Google Shape;5058;p641">
            <a:extLst>
              <a:ext uri="{FF2B5EF4-FFF2-40B4-BE49-F238E27FC236}">
                <a16:creationId xmlns:a16="http://schemas.microsoft.com/office/drawing/2014/main" id="{442D1F49-743B-4546-BDEF-CF4673949F75}"/>
              </a:ext>
            </a:extLst>
          </p:cNvPr>
          <p:cNvSpPr txBox="1"/>
          <p:nvPr/>
        </p:nvSpPr>
        <p:spPr>
          <a:xfrm>
            <a:off x="0" y="-1"/>
            <a:ext cx="9144000" cy="1062991"/>
          </a:xfrm>
          <a:prstGeom prst="rect">
            <a:avLst/>
          </a:prstGeom>
          <a:solidFill>
            <a:schemeClr val="bg1">
              <a:lumMod val="75000"/>
            </a:schemeClr>
          </a:solidFill>
          <a:ln w="9525" cap="flat" cmpd="sng">
            <a:noFill/>
            <a:prstDash val="solid"/>
            <a:round/>
            <a:headEnd type="none" w="sm" len="sm"/>
            <a:tailEnd type="none" w="sm" len="sm"/>
          </a:ln>
        </p:spPr>
        <p:txBody>
          <a:bodyPr spcFirstLastPara="1" wrap="square" lIns="79050" tIns="45175" rIns="79050" bIns="45175" anchor="ctr" anchorCtr="0">
            <a:noAutofit/>
          </a:bodyPr>
          <a:lstStyle/>
          <a:p>
            <a:pPr marL="120650" marR="0" lvl="0" indent="0" algn="l" defTabSz="914400" rtl="0" eaLnBrk="1" fontAlgn="auto" latinLnBrk="0" hangingPunct="1">
              <a:lnSpc>
                <a:spcPct val="100000"/>
              </a:lnSpc>
              <a:spcBef>
                <a:spcPct val="0"/>
              </a:spcBef>
              <a:spcAft>
                <a:spcPts val="0"/>
              </a:spcAft>
              <a:buClr>
                <a:srgbClr val="FF00FF"/>
              </a:buClr>
              <a:buSzPts val="4000"/>
              <a:buFont typeface="Arial"/>
              <a:buNone/>
              <a:tabLst/>
              <a:defRPr/>
            </a:pPr>
            <a:r>
              <a:rPr kumimoji="0" lang="en-US" sz="4000" b="1" i="0" u="none" strike="noStrike" kern="1200" cap="none" spc="0" normalizeH="0" baseline="0" noProof="0" dirty="0">
                <a:ln>
                  <a:noFill/>
                </a:ln>
                <a:solidFill>
                  <a:prstClr val="black"/>
                </a:solidFill>
                <a:effectLst/>
                <a:uLnTx/>
                <a:uFillTx/>
                <a:latin typeface="Corbel"/>
                <a:cs typeface="Arial"/>
                <a:sym typeface="Corbel"/>
              </a:rPr>
              <a:t>Shift 2: Thee-Dimensional Learning</a:t>
            </a:r>
            <a:endParaRPr kumimoji="0" lang="en-US" sz="4000" b="0" i="0" u="none" strike="noStrike" kern="1200" cap="none" spc="0" normalizeH="0" baseline="0" noProof="0" dirty="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140742118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Shape 365"/>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86050" y="1019175"/>
            <a:ext cx="7937500" cy="594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6" name="Shape 366"/>
          <p:cNvSpPr txBox="1"/>
          <p:nvPr/>
        </p:nvSpPr>
        <p:spPr>
          <a:xfrm>
            <a:off x="371061" y="2218082"/>
            <a:ext cx="3438940" cy="2421835"/>
          </a:xfrm>
          <a:prstGeom prst="rect">
            <a:avLst/>
          </a:prstGeom>
          <a:noFill/>
          <a:ln>
            <a:noFill/>
          </a:ln>
        </p:spPr>
        <p:txBody>
          <a:bodyPr lIns="91425" tIns="45700" rIns="91425" bIns="45700"/>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t>Lessons often raise questions that motivate what we want to figure out in subsequent lessons</a:t>
            </a:r>
          </a:p>
        </p:txBody>
      </p:sp>
      <p:sp>
        <p:nvSpPr>
          <p:cNvPr id="5" name="Shape 2339"/>
          <p:cNvSpPr/>
          <p:nvPr/>
        </p:nvSpPr>
        <p:spPr>
          <a:xfrm>
            <a:off x="4364038" y="1139824"/>
            <a:ext cx="969962" cy="358775"/>
          </a:xfrm>
          <a:prstGeom prst="rect">
            <a:avLst/>
          </a:prstGeom>
          <a:solidFill>
            <a:srgbClr val="333399">
              <a:alpha val="17650"/>
            </a:srgbClr>
          </a:solidFill>
          <a:ln w="28575" cap="flat" cmpd="sng">
            <a:solidFill>
              <a:srgbClr val="FF0000"/>
            </a:solidFill>
            <a:prstDash val="solid"/>
            <a:round/>
            <a:headEnd type="none" w="med" len="med"/>
            <a:tailEnd type="none" w="med" len="med"/>
          </a:ln>
        </p:spPr>
        <p:txBody>
          <a:bodyPr lIns="70125" tIns="35100" rIns="70125" bIns="35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5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Shape 2339"/>
          <p:cNvSpPr/>
          <p:nvPr/>
        </p:nvSpPr>
        <p:spPr>
          <a:xfrm>
            <a:off x="5334000" y="1139824"/>
            <a:ext cx="838200" cy="358776"/>
          </a:xfrm>
          <a:prstGeom prst="rect">
            <a:avLst/>
          </a:prstGeom>
          <a:solidFill>
            <a:srgbClr val="333399">
              <a:alpha val="17650"/>
            </a:srgbClr>
          </a:solidFill>
          <a:ln w="28575" cap="flat" cmpd="sng">
            <a:solidFill>
              <a:srgbClr val="FF0000"/>
            </a:solidFill>
            <a:prstDash val="solid"/>
            <a:round/>
            <a:headEnd type="none" w="med" len="med"/>
            <a:tailEnd type="none" w="med" len="med"/>
          </a:ln>
        </p:spPr>
        <p:txBody>
          <a:bodyPr lIns="70125" tIns="35100" rIns="70125" bIns="35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5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Shape 2339"/>
          <p:cNvSpPr/>
          <p:nvPr/>
        </p:nvSpPr>
        <p:spPr>
          <a:xfrm>
            <a:off x="6172200" y="1139824"/>
            <a:ext cx="1146175" cy="358776"/>
          </a:xfrm>
          <a:prstGeom prst="rect">
            <a:avLst/>
          </a:prstGeom>
          <a:solidFill>
            <a:srgbClr val="333399">
              <a:alpha val="17650"/>
            </a:srgbClr>
          </a:solidFill>
          <a:ln w="28575" cap="flat" cmpd="sng">
            <a:solidFill>
              <a:srgbClr val="FF0000"/>
            </a:solidFill>
            <a:prstDash val="solid"/>
            <a:round/>
            <a:headEnd type="none" w="med" len="med"/>
            <a:tailEnd type="none" w="med" len="med"/>
          </a:ln>
        </p:spPr>
        <p:txBody>
          <a:bodyPr lIns="70125" tIns="35100" rIns="70125" bIns="35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5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Shape 2339"/>
          <p:cNvSpPr/>
          <p:nvPr/>
        </p:nvSpPr>
        <p:spPr>
          <a:xfrm>
            <a:off x="7331075" y="1139824"/>
            <a:ext cx="1287463" cy="847726"/>
          </a:xfrm>
          <a:prstGeom prst="rect">
            <a:avLst/>
          </a:prstGeom>
          <a:solidFill>
            <a:srgbClr val="333399">
              <a:alpha val="17650"/>
            </a:srgbClr>
          </a:solidFill>
          <a:ln w="28575" cap="flat" cmpd="sng">
            <a:solidFill>
              <a:srgbClr val="FF0000"/>
            </a:solidFill>
            <a:prstDash val="solid"/>
            <a:round/>
            <a:headEnd type="none" w="med" len="med"/>
            <a:tailEnd type="none" w="med" len="med"/>
          </a:ln>
        </p:spPr>
        <p:txBody>
          <a:bodyPr lIns="70125" tIns="35100" rIns="70125" bIns="35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5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hape 2339"/>
          <p:cNvSpPr/>
          <p:nvPr/>
        </p:nvSpPr>
        <p:spPr>
          <a:xfrm>
            <a:off x="7331075" y="1987550"/>
            <a:ext cx="1287463" cy="298450"/>
          </a:xfrm>
          <a:prstGeom prst="rect">
            <a:avLst/>
          </a:prstGeom>
          <a:solidFill>
            <a:srgbClr val="333399">
              <a:alpha val="17650"/>
            </a:srgbClr>
          </a:solidFill>
          <a:ln w="28575" cap="flat" cmpd="sng">
            <a:solidFill>
              <a:srgbClr val="FF0000"/>
            </a:solidFill>
            <a:prstDash val="solid"/>
            <a:round/>
            <a:headEnd type="none" w="med" len="med"/>
            <a:tailEnd type="none" w="med" len="med"/>
          </a:ln>
        </p:spPr>
        <p:txBody>
          <a:bodyPr lIns="70125" tIns="35100" rIns="70125" bIns="35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5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Shape 2339"/>
          <p:cNvSpPr/>
          <p:nvPr/>
        </p:nvSpPr>
        <p:spPr>
          <a:xfrm>
            <a:off x="5334000" y="2286000"/>
            <a:ext cx="2743200" cy="762000"/>
          </a:xfrm>
          <a:prstGeom prst="rect">
            <a:avLst/>
          </a:prstGeom>
          <a:solidFill>
            <a:srgbClr val="333399">
              <a:alpha val="17650"/>
            </a:srgbClr>
          </a:solidFill>
          <a:ln w="28575" cap="flat" cmpd="sng">
            <a:solidFill>
              <a:srgbClr val="FF0000"/>
            </a:solidFill>
            <a:prstDash val="solid"/>
            <a:round/>
            <a:headEnd type="none" w="med" len="med"/>
            <a:tailEnd type="none" w="med" len="med"/>
          </a:ln>
        </p:spPr>
        <p:txBody>
          <a:bodyPr lIns="70125" tIns="35100" rIns="70125" bIns="35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5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5058;p641">
            <a:extLst>
              <a:ext uri="{FF2B5EF4-FFF2-40B4-BE49-F238E27FC236}">
                <a16:creationId xmlns:a16="http://schemas.microsoft.com/office/drawing/2014/main" id="{5EA63010-A7E7-4686-92B4-3E779F5E5C5D}"/>
              </a:ext>
            </a:extLst>
          </p:cNvPr>
          <p:cNvSpPr txBox="1"/>
          <p:nvPr/>
        </p:nvSpPr>
        <p:spPr>
          <a:xfrm>
            <a:off x="0" y="-1"/>
            <a:ext cx="9144000" cy="1019175"/>
          </a:xfrm>
          <a:prstGeom prst="rect">
            <a:avLst/>
          </a:prstGeom>
          <a:solidFill>
            <a:schemeClr val="bg1">
              <a:lumMod val="75000"/>
            </a:schemeClr>
          </a:solidFill>
          <a:ln w="9525" cap="flat" cmpd="sng">
            <a:noFill/>
            <a:prstDash val="solid"/>
            <a:round/>
            <a:headEnd type="none" w="sm" len="sm"/>
            <a:tailEnd type="none" w="sm" len="sm"/>
          </a:ln>
        </p:spPr>
        <p:txBody>
          <a:bodyPr spcFirstLastPara="1" wrap="square" lIns="79050" tIns="45175" rIns="79050" bIns="45175" anchor="ctr" anchorCtr="0">
            <a:noAutofit/>
          </a:bodyPr>
          <a:lstStyle/>
          <a:p>
            <a:pPr marL="114300" marR="0" lvl="0" algn="l" defTabSz="914400" rtl="0" eaLnBrk="1" fontAlgn="auto" latinLnBrk="0" hangingPunct="1">
              <a:lnSpc>
                <a:spcPct val="100000"/>
              </a:lnSpc>
              <a:spcBef>
                <a:spcPts val="0"/>
              </a:spcBef>
              <a:spcAft>
                <a:spcPts val="0"/>
              </a:spcAft>
              <a:buClrTx/>
              <a:buSzPct val="25000"/>
              <a:buFont typeface="Arial"/>
              <a:buNone/>
              <a:tabLst/>
              <a:defRPr/>
            </a:pPr>
            <a:r>
              <a:rPr kumimoji="0" lang="en-US" sz="2800" b="1" i="0" u="none" strike="noStrike" kern="1200" cap="none" spc="0" normalizeH="0" baseline="0" noProof="0" dirty="0">
                <a:ln>
                  <a:noFill/>
                </a:ln>
                <a:solidFill>
                  <a:prstClr val="black"/>
                </a:solidFill>
                <a:effectLst/>
                <a:uLnTx/>
                <a:uFillTx/>
                <a:latin typeface="Corbel" panose="020B0503020204020204" pitchFamily="34" charset="0"/>
                <a:cs typeface="Calibri" panose="020F0502020204030204" pitchFamily="34" charset="0"/>
                <a:sym typeface="Corbel"/>
              </a:rPr>
              <a:t>Shift 3: Coherent </a:t>
            </a:r>
            <a:r>
              <a:rPr kumimoji="0" lang="en-US" sz="2800" b="1" i="0" u="none" strike="noStrike" kern="0" cap="none" spc="0" normalizeH="0" baseline="0" noProof="0" dirty="0">
                <a:ln>
                  <a:noFill/>
                </a:ln>
                <a:solidFill>
                  <a:prstClr val="black"/>
                </a:solidFill>
                <a:effectLst/>
                <a:uLnTx/>
                <a:uFillTx/>
                <a:latin typeface="Corbel" panose="020B0503020204020204" pitchFamily="34" charset="0"/>
                <a:ea typeface="Calibri"/>
                <a:cs typeface="Calibri" panose="020F0502020204030204" pitchFamily="34" charset="0"/>
                <a:sym typeface="Calibri"/>
              </a:rPr>
              <a:t>Learning Progression Over Science Unit</a:t>
            </a:r>
          </a:p>
        </p:txBody>
      </p:sp>
      <p:sp>
        <p:nvSpPr>
          <p:cNvPr id="16" name="Shape 366">
            <a:extLst>
              <a:ext uri="{FF2B5EF4-FFF2-40B4-BE49-F238E27FC236}">
                <a16:creationId xmlns:a16="http://schemas.microsoft.com/office/drawing/2014/main" id="{FD8DAD17-041E-4A8B-A701-57BE97CE858C}"/>
              </a:ext>
            </a:extLst>
          </p:cNvPr>
          <p:cNvSpPr txBox="1"/>
          <p:nvPr/>
        </p:nvSpPr>
        <p:spPr>
          <a:xfrm>
            <a:off x="7031973" y="6382746"/>
            <a:ext cx="1702594" cy="475254"/>
          </a:xfrm>
          <a:prstGeom prst="rect">
            <a:avLst/>
          </a:prstGeom>
          <a:noFill/>
          <a:ln>
            <a:noFill/>
          </a:ln>
        </p:spPr>
        <p:txBody>
          <a:bodyPr lIns="91425" tIns="45700" rIns="91425" bIns="45700"/>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2000" b="0" i="1" u="none" strike="noStrike" kern="0" cap="none" spc="0" normalizeH="0" baseline="0" noProof="0" dirty="0">
                <a:ln>
                  <a:noFill/>
                </a:ln>
                <a:solidFill>
                  <a:srgbClr val="000000"/>
                </a:solidFill>
                <a:effectLst/>
                <a:uLnTx/>
                <a:uFillTx/>
                <a:latin typeface="Calibri"/>
                <a:ea typeface="Calibri"/>
                <a:cs typeface="Calibri"/>
                <a:sym typeface="Calibri"/>
              </a:rPr>
              <a:t>Brian Reiser</a:t>
            </a:r>
          </a:p>
        </p:txBody>
      </p:sp>
    </p:spTree>
    <p:extLst>
      <p:ext uri="{BB962C8B-B14F-4D97-AF65-F5344CB8AC3E}">
        <p14:creationId xmlns:p14="http://schemas.microsoft.com/office/powerpoint/2010/main" val="88302140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5058;p641">
            <a:extLst>
              <a:ext uri="{FF2B5EF4-FFF2-40B4-BE49-F238E27FC236}">
                <a16:creationId xmlns:a16="http://schemas.microsoft.com/office/drawing/2014/main" id="{5EA63010-A7E7-4686-92B4-3E779F5E5C5D}"/>
              </a:ext>
            </a:extLst>
          </p:cNvPr>
          <p:cNvSpPr txBox="1"/>
          <p:nvPr/>
        </p:nvSpPr>
        <p:spPr>
          <a:xfrm>
            <a:off x="0" y="-1"/>
            <a:ext cx="9144000" cy="941295"/>
          </a:xfrm>
          <a:prstGeom prst="rect">
            <a:avLst/>
          </a:prstGeom>
          <a:solidFill>
            <a:schemeClr val="bg1">
              <a:lumMod val="75000"/>
            </a:schemeClr>
          </a:solidFill>
          <a:ln w="9525" cap="flat" cmpd="sng">
            <a:noFill/>
            <a:prstDash val="solid"/>
            <a:round/>
            <a:headEnd type="none" w="sm" len="sm"/>
            <a:tailEnd type="none" w="sm" len="sm"/>
          </a:ln>
        </p:spPr>
        <p:txBody>
          <a:bodyPr spcFirstLastPara="1" wrap="square" lIns="79050" tIns="45175" rIns="79050" bIns="45175" anchor="ctr" anchorCtr="0">
            <a:noAutofit/>
          </a:bodyPr>
          <a:lstStyle/>
          <a:p>
            <a:pPr marL="114300" marR="0" lvl="0" indent="0" algn="l" defTabSz="914400" rtl="0" eaLnBrk="1" fontAlgn="auto" latinLnBrk="0" hangingPunct="1">
              <a:lnSpc>
                <a:spcPct val="100000"/>
              </a:lnSpc>
              <a:spcBef>
                <a:spcPts val="0"/>
              </a:spcBef>
              <a:spcAft>
                <a:spcPts val="0"/>
              </a:spcAft>
              <a:buClrTx/>
              <a:buSzPct val="25000"/>
              <a:buFont typeface="Arial"/>
              <a:buNone/>
              <a:tabLst/>
              <a:defRPr/>
            </a:pPr>
            <a:r>
              <a:rPr kumimoji="0" lang="en-US" sz="3000" b="1" i="0" u="none" strike="noStrike" kern="1200" cap="none" spc="0" normalizeH="0" baseline="0" noProof="0" dirty="0">
                <a:ln>
                  <a:noFill/>
                </a:ln>
                <a:solidFill>
                  <a:prstClr val="black"/>
                </a:solidFill>
                <a:effectLst/>
                <a:uLnTx/>
                <a:uFillTx/>
                <a:latin typeface="Corbel" panose="020B0503020204020204" pitchFamily="34" charset="0"/>
                <a:sym typeface="Corbel"/>
              </a:rPr>
              <a:t>Shift 3: </a:t>
            </a:r>
            <a:r>
              <a:rPr lang="en-US" sz="3000" b="1" dirty="0">
                <a:solidFill>
                  <a:prstClr val="black"/>
                </a:solidFill>
                <a:latin typeface="Corbel" panose="020B0503020204020204" pitchFamily="34" charset="0"/>
                <a:cs typeface="Calibri"/>
                <a:sym typeface="Calibri"/>
              </a:rPr>
              <a:t>Coherent L</a:t>
            </a:r>
            <a:r>
              <a:rPr kumimoji="0" lang="en-US" sz="3000" b="1" i="0" u="none" strike="noStrike" kern="0" cap="none" spc="0" normalizeH="0" baseline="0" noProof="0" dirty="0">
                <a:ln>
                  <a:noFill/>
                </a:ln>
                <a:solidFill>
                  <a:prstClr val="black"/>
                </a:solidFill>
                <a:effectLst/>
                <a:uLnTx/>
                <a:uFillTx/>
                <a:latin typeface="Corbel" panose="020B0503020204020204" pitchFamily="34" charset="0"/>
                <a:ea typeface="Calibri"/>
                <a:cs typeface="Calibri"/>
                <a:sym typeface="Calibri"/>
              </a:rPr>
              <a:t>earning Progression Over K-12</a:t>
            </a:r>
          </a:p>
        </p:txBody>
      </p:sp>
      <p:graphicFrame>
        <p:nvGraphicFramePr>
          <p:cNvPr id="15" name="Diagram 14">
            <a:extLst>
              <a:ext uri="{FF2B5EF4-FFF2-40B4-BE49-F238E27FC236}">
                <a16:creationId xmlns:a16="http://schemas.microsoft.com/office/drawing/2014/main" id="{EFDC5510-BD97-4D7E-B952-2CC1378E487C}"/>
              </a:ext>
            </a:extLst>
          </p:cNvPr>
          <p:cNvGraphicFramePr/>
          <p:nvPr/>
        </p:nvGraphicFramePr>
        <p:xfrm>
          <a:off x="701077" y="1044853"/>
          <a:ext cx="7741845"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1676951"/>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21"/>
        <p:cNvGrpSpPr/>
        <p:nvPr/>
      </p:nvGrpSpPr>
      <p:grpSpPr>
        <a:xfrm>
          <a:off x="0" y="0"/>
          <a:ext cx="0" cy="0"/>
          <a:chOff x="0" y="0"/>
          <a:chExt cx="0" cy="0"/>
        </a:xfrm>
      </p:grpSpPr>
      <p:sp>
        <p:nvSpPr>
          <p:cNvPr id="5022" name="Google Shape;5022;p635"/>
          <p:cNvSpPr txBox="1">
            <a:spLocks noGrp="1"/>
          </p:cNvSpPr>
          <p:nvPr>
            <p:ph type="body" idx="1"/>
          </p:nvPr>
        </p:nvSpPr>
        <p:spPr>
          <a:xfrm>
            <a:off x="0" y="0"/>
            <a:ext cx="9144000" cy="6857999"/>
          </a:xfrm>
          <a:prstGeom prst="rect">
            <a:avLst/>
          </a:prstGeom>
          <a:solidFill>
            <a:schemeClr val="accent5">
              <a:lumMod val="20000"/>
              <a:lumOff val="80000"/>
            </a:schemeClr>
          </a:solidFill>
          <a:ln>
            <a:noFill/>
          </a:ln>
        </p:spPr>
        <p:txBody>
          <a:bodyPr spcFirstLastPara="1" wrap="square" lIns="91425" tIns="91425" rIns="91425" bIns="91425" anchor="t" anchorCtr="0">
            <a:noAutofit/>
          </a:bodyPr>
          <a:lstStyle/>
          <a:p>
            <a:pPr marL="0" lvl="0" indent="0" algn="ctr" rtl="0">
              <a:lnSpc>
                <a:spcPct val="100000"/>
              </a:lnSpc>
              <a:spcBef>
                <a:spcPts val="1200"/>
              </a:spcBef>
              <a:spcAft>
                <a:spcPts val="1200"/>
              </a:spcAft>
              <a:buSzPct val="100000"/>
              <a:buNone/>
            </a:pPr>
            <a:endParaRPr lang="en-US" sz="4000" b="1" dirty="0">
              <a:latin typeface="Calibri" panose="020F0502020204030204" pitchFamily="34" charset="0"/>
              <a:ea typeface="Calibri"/>
              <a:cs typeface="Calibri" panose="020F0502020204030204" pitchFamily="34" charset="0"/>
              <a:sym typeface="Calibri"/>
            </a:endParaRPr>
          </a:p>
          <a:p>
            <a:pPr marL="0" lvl="0" indent="0" algn="ctr" rtl="0">
              <a:lnSpc>
                <a:spcPct val="100000"/>
              </a:lnSpc>
              <a:spcBef>
                <a:spcPts val="1200"/>
              </a:spcBef>
              <a:spcAft>
                <a:spcPts val="1200"/>
              </a:spcAft>
              <a:buSzPct val="100000"/>
              <a:buNone/>
            </a:pPr>
            <a:r>
              <a:rPr lang="en-US" sz="4000" b="1" dirty="0">
                <a:latin typeface="Calibri" panose="020F0502020204030204" pitchFamily="34" charset="0"/>
                <a:ea typeface="Calibri"/>
                <a:cs typeface="Calibri" panose="020F0502020204030204" pitchFamily="34" charset="0"/>
                <a:sym typeface="Calibri"/>
              </a:rPr>
              <a:t>Topics</a:t>
            </a:r>
            <a:endParaRPr lang="en-US" sz="1200" dirty="0">
              <a:latin typeface="Calibri" panose="020F0502020204030204" pitchFamily="34" charset="0"/>
              <a:ea typeface="Calibri"/>
              <a:cs typeface="Calibri" panose="020F0502020204030204" pitchFamily="34" charset="0"/>
              <a:sym typeface="Calibri"/>
            </a:endParaRPr>
          </a:p>
          <a:p>
            <a:pPr marL="1597025" lvl="0" indent="-1377950">
              <a:spcBef>
                <a:spcPts val="0"/>
              </a:spcBef>
              <a:buSzPct val="100000"/>
              <a:buNone/>
            </a:pPr>
            <a:endParaRPr lang="en-US" sz="1200" dirty="0">
              <a:latin typeface="Calibri" panose="020F0502020204030204" pitchFamily="34" charset="0"/>
              <a:ea typeface="Calibri"/>
              <a:cs typeface="Calibri" panose="020F0502020204030204" pitchFamily="34" charset="0"/>
              <a:sym typeface="Calibri"/>
            </a:endParaRPr>
          </a:p>
          <a:p>
            <a:pPr marL="1828800" lvl="0" indent="-1609725">
              <a:spcBef>
                <a:spcPts val="0"/>
              </a:spcBef>
              <a:buSzPct val="100000"/>
              <a:buNone/>
            </a:pPr>
            <a:r>
              <a:rPr lang="en-US" sz="2800" dirty="0">
                <a:latin typeface="Calibri" panose="020F0502020204030204" pitchFamily="34" charset="0"/>
                <a:ea typeface="Calibri"/>
                <a:cs typeface="Calibri" panose="020F0502020204030204" pitchFamily="34" charset="0"/>
                <a:sym typeface="Calibri"/>
              </a:rPr>
              <a:t>Topic 1:	Overview of the Presentation</a:t>
            </a:r>
          </a:p>
          <a:p>
            <a:pPr marL="1828800" lvl="0" indent="-1609725">
              <a:spcBef>
                <a:spcPts val="0"/>
              </a:spcBef>
              <a:buSzPct val="100000"/>
              <a:buNone/>
            </a:pPr>
            <a:endParaRPr lang="en-US" sz="2800" dirty="0">
              <a:latin typeface="Calibri" panose="020F0502020204030204" pitchFamily="34" charset="0"/>
              <a:cs typeface="Calibri" panose="020F0502020204030204" pitchFamily="34" charset="0"/>
              <a:sym typeface="Arial"/>
            </a:endParaRPr>
          </a:p>
          <a:p>
            <a:pPr marL="1828800" lvl="0" indent="-1609725">
              <a:spcBef>
                <a:spcPts val="0"/>
              </a:spcBef>
              <a:buSzPct val="100000"/>
              <a:buNone/>
            </a:pPr>
            <a:r>
              <a:rPr lang="en-US" sz="2800" dirty="0">
                <a:latin typeface="Calibri" panose="020F0502020204030204" pitchFamily="34" charset="0"/>
                <a:cs typeface="Calibri" panose="020F0502020204030204" pitchFamily="34" charset="0"/>
                <a:sym typeface="Arial"/>
              </a:rPr>
              <a:t>Topic 2:	Science Instructional Shifts</a:t>
            </a:r>
          </a:p>
          <a:p>
            <a:pPr marL="1828800" indent="-1609725">
              <a:spcBef>
                <a:spcPts val="0"/>
              </a:spcBef>
              <a:buSzPct val="100000"/>
              <a:buNone/>
            </a:pPr>
            <a:endParaRPr lang="en-US" sz="2800" dirty="0">
              <a:latin typeface="Calibri" panose="020F0502020204030204" pitchFamily="34" charset="0"/>
              <a:cs typeface="Calibri" panose="020F0502020204030204" pitchFamily="34" charset="0"/>
              <a:sym typeface="Arial"/>
            </a:endParaRPr>
          </a:p>
          <a:p>
            <a:pPr marL="1828800" indent="-1609725">
              <a:spcBef>
                <a:spcPts val="0"/>
              </a:spcBef>
              <a:buSzPct val="100000"/>
              <a:buNone/>
            </a:pPr>
            <a:r>
              <a:rPr lang="en-US" sz="2800" dirty="0">
                <a:latin typeface="Calibri" panose="020F0502020204030204" pitchFamily="34" charset="0"/>
                <a:cs typeface="Calibri" panose="020F0502020204030204" pitchFamily="34" charset="0"/>
                <a:sym typeface="Arial"/>
              </a:rPr>
              <a:t>Topic 3:	Science and Language with All Students</a:t>
            </a:r>
          </a:p>
          <a:p>
            <a:pPr marL="1828800" indent="-1609725">
              <a:spcBef>
                <a:spcPts val="0"/>
              </a:spcBef>
              <a:buSzPct val="100000"/>
              <a:buNone/>
            </a:pPr>
            <a:endParaRPr lang="en-US" sz="2800" dirty="0">
              <a:latin typeface="Calibri" panose="020F0502020204030204" pitchFamily="34" charset="0"/>
              <a:cs typeface="Calibri" panose="020F0502020204030204" pitchFamily="34" charset="0"/>
              <a:sym typeface="Arial"/>
            </a:endParaRPr>
          </a:p>
          <a:p>
            <a:pPr marL="1828800" indent="-1609725">
              <a:spcBef>
                <a:spcPts val="0"/>
              </a:spcBef>
              <a:buSzPct val="100000"/>
              <a:buNone/>
            </a:pPr>
            <a:r>
              <a:rPr lang="en-US" sz="2800" dirty="0">
                <a:latin typeface="Calibri" panose="020F0502020204030204" pitchFamily="34" charset="0"/>
                <a:cs typeface="Calibri" panose="020F0502020204030204" pitchFamily="34" charset="0"/>
                <a:sym typeface="Arial"/>
              </a:rPr>
              <a:t>Topic 4:	Science, Language, and Computational Thinking with All Students</a:t>
            </a:r>
          </a:p>
          <a:p>
            <a:pPr marL="1828800" indent="-1609725">
              <a:spcBef>
                <a:spcPts val="0"/>
              </a:spcBef>
              <a:buSzPct val="100000"/>
              <a:buNone/>
            </a:pPr>
            <a:endParaRPr lang="en-US" sz="2800" dirty="0">
              <a:latin typeface="Calibri" panose="020F0502020204030204" pitchFamily="34" charset="0"/>
              <a:cs typeface="Calibri" panose="020F0502020204030204" pitchFamily="34" charset="0"/>
              <a:sym typeface="Arial"/>
            </a:endParaRPr>
          </a:p>
        </p:txBody>
      </p:sp>
      <p:sp>
        <p:nvSpPr>
          <p:cNvPr id="3" name="Rectangle 2">
            <a:extLst>
              <a:ext uri="{FF2B5EF4-FFF2-40B4-BE49-F238E27FC236}">
                <a16:creationId xmlns:a16="http://schemas.microsoft.com/office/drawing/2014/main" id="{8EDFAEC9-B568-47EC-9AAC-85309CD72A66}"/>
              </a:ext>
            </a:extLst>
          </p:cNvPr>
          <p:cNvSpPr/>
          <p:nvPr/>
        </p:nvSpPr>
        <p:spPr>
          <a:xfrm>
            <a:off x="186320" y="3693521"/>
            <a:ext cx="8486594" cy="728869"/>
          </a:xfrm>
          <a:prstGeom prst="rect">
            <a:avLst/>
          </a:prstGeom>
          <a:solidFill>
            <a:schemeClr val="accent1">
              <a:alpha val="0"/>
            </a:schemeClr>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99158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02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2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2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2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2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446"/>
          <p:cNvSpPr/>
          <p:nvPr/>
        </p:nvSpPr>
        <p:spPr>
          <a:xfrm>
            <a:off x="3790" y="2902977"/>
            <a:ext cx="4679950" cy="2813758"/>
          </a:xfrm>
          <a:prstGeom prst="rect">
            <a:avLst/>
          </a:prstGeom>
          <a:solidFill>
            <a:srgbClr val="7030A0">
              <a:alpha val="12941"/>
            </a:srgbClr>
          </a:solidFill>
          <a:ln>
            <a:noFill/>
          </a:ln>
        </p:spPr>
        <p:txBody>
          <a:bodyPr lIns="68569" tIns="34275" rIns="68569" bIns="34275" anchor="t" anchorCtr="0">
            <a:noAutofit/>
          </a:bodyPr>
          <a:lstStyle/>
          <a:p>
            <a:pPr marL="0" marR="0" lvl="0" indent="0" algn="ctr" defTabSz="685272"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Helvetica Neue"/>
              <a:ea typeface="Helvetica Neue"/>
              <a:cs typeface="Helvetica Neue"/>
              <a:sym typeface="Helvetica Neue"/>
            </a:endParaRPr>
          </a:p>
        </p:txBody>
      </p:sp>
      <p:sp>
        <p:nvSpPr>
          <p:cNvPr id="11" name="Shape 447"/>
          <p:cNvSpPr/>
          <p:nvPr/>
        </p:nvSpPr>
        <p:spPr>
          <a:xfrm>
            <a:off x="4664075" y="2901242"/>
            <a:ext cx="4464050" cy="2813757"/>
          </a:xfrm>
          <a:prstGeom prst="rect">
            <a:avLst/>
          </a:prstGeom>
          <a:solidFill>
            <a:srgbClr val="7A0000">
              <a:alpha val="12941"/>
            </a:srgbClr>
          </a:solidFill>
          <a:ln>
            <a:noFill/>
          </a:ln>
        </p:spPr>
        <p:txBody>
          <a:bodyPr lIns="68569" tIns="34275" rIns="68569" bIns="34275" anchor="t" anchorCtr="0">
            <a:noAutofit/>
          </a:bodyPr>
          <a:lstStyle/>
          <a:p>
            <a:pPr marL="0" marR="0" lvl="0" indent="0" algn="ctr" defTabSz="685272"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Helvetica Neue"/>
              <a:ea typeface="Helvetica Neue"/>
              <a:cs typeface="Helvetica Neue"/>
              <a:sym typeface="Helvetica Neue"/>
            </a:endParaRPr>
          </a:p>
        </p:txBody>
      </p:sp>
      <p:sp>
        <p:nvSpPr>
          <p:cNvPr id="12" name="Shape 442"/>
          <p:cNvSpPr txBox="1"/>
          <p:nvPr/>
        </p:nvSpPr>
        <p:spPr>
          <a:xfrm>
            <a:off x="5362736" y="4756654"/>
            <a:ext cx="3235163" cy="729746"/>
          </a:xfrm>
          <a:prstGeom prst="rect">
            <a:avLst/>
          </a:prstGeom>
          <a:noFill/>
          <a:ln>
            <a:noFill/>
          </a:ln>
        </p:spPr>
        <p:txBody>
          <a:bodyPr lIns="68044" tIns="68044" rIns="68044" bIns="68044" anchor="ctr" anchorCtr="0">
            <a:noAutofit/>
          </a:bodyPr>
          <a:lstStyle/>
          <a:p>
            <a:pPr marL="0" marR="0" lvl="0" indent="0" algn="ctr" defTabSz="685272" rtl="0" eaLnBrk="1" fontAlgn="auto" latinLnBrk="0" hangingPunct="1">
              <a:lnSpc>
                <a:spcPct val="90000"/>
              </a:lnSpc>
              <a:spcBef>
                <a:spcPts val="0"/>
              </a:spcBef>
              <a:spcAft>
                <a:spcPts val="0"/>
              </a:spcAft>
              <a:buClr>
                <a:srgbClr val="000000"/>
              </a:buClr>
              <a:buSzPct val="25000"/>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Helvetica Neue"/>
                <a:cs typeface="Helvetica Neue"/>
                <a:sym typeface="Helvetica Neue"/>
                <a:rtl val="0"/>
              </a:rPr>
              <a:t>Guadalupe Valdés</a:t>
            </a:r>
          </a:p>
          <a:p>
            <a:pPr marL="0" marR="0" lvl="0" indent="0" algn="ctr" defTabSz="685272" rtl="0" eaLnBrk="1" fontAlgn="auto" latinLnBrk="0" hangingPunct="1">
              <a:lnSpc>
                <a:spcPct val="90000"/>
              </a:lnSpc>
              <a:spcBef>
                <a:spcPts val="0"/>
              </a:spcBef>
              <a:spcAft>
                <a:spcPts val="0"/>
              </a:spcAft>
              <a:buClr>
                <a:srgbClr val="000000"/>
              </a:buClr>
              <a:buSzPct val="25000"/>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Helvetica Neue"/>
                <a:cs typeface="Helvetica Neue"/>
                <a:sym typeface="Helvetica Neue"/>
                <a:rtl val="0"/>
              </a:rPr>
              <a:t>Helen Quinn</a:t>
            </a:r>
          </a:p>
        </p:txBody>
      </p:sp>
      <p:pic>
        <p:nvPicPr>
          <p:cNvPr id="13" name="Picture 2" descr="stanford university logo 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2973" y="3104288"/>
            <a:ext cx="2946400" cy="920749"/>
          </a:xfrm>
          <a:prstGeom prst="rect">
            <a:avLst/>
          </a:prstGeom>
          <a:noFill/>
          <a:extLst>
            <a:ext uri="{909E8E84-426E-40DD-AFC4-6F175D3DCCD1}">
              <a14:hiddenFill xmlns:a14="http://schemas.microsoft.com/office/drawing/2010/main">
                <a:solidFill>
                  <a:srgbClr val="FFFFFF"/>
                </a:solidFill>
              </a14:hiddenFill>
            </a:ext>
          </a:extLst>
        </p:spPr>
      </p:pic>
      <p:sp>
        <p:nvSpPr>
          <p:cNvPr id="14" name="Shape 440"/>
          <p:cNvSpPr txBox="1"/>
          <p:nvPr/>
        </p:nvSpPr>
        <p:spPr>
          <a:xfrm>
            <a:off x="654051" y="4567401"/>
            <a:ext cx="3361598" cy="908436"/>
          </a:xfrm>
          <a:prstGeom prst="rect">
            <a:avLst/>
          </a:prstGeom>
          <a:noFill/>
          <a:ln>
            <a:noFill/>
          </a:ln>
        </p:spPr>
        <p:txBody>
          <a:bodyPr lIns="68044" tIns="68044" rIns="68044" bIns="68044" anchor="ctr" anchorCtr="0">
            <a:noAutofit/>
          </a:bodyPr>
          <a:lstStyle/>
          <a:p>
            <a:pPr marL="0" marR="0" lvl="0" indent="0" algn="ctr" defTabSz="685272" rtl="0" eaLnBrk="1" fontAlgn="auto" latinLnBrk="0" hangingPunct="1">
              <a:lnSpc>
                <a:spcPct val="90000"/>
              </a:lnSpc>
              <a:spcBef>
                <a:spcPts val="0"/>
              </a:spcBef>
              <a:spcAft>
                <a:spcPts val="0"/>
              </a:spcAft>
              <a:buClr>
                <a:srgbClr val="000000"/>
              </a:buClr>
              <a:buSzPct val="25000"/>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Helvetica Neue"/>
                <a:cs typeface="Helvetica Neue"/>
                <a:sym typeface="Helvetica Neue"/>
                <a:rtl val="0"/>
              </a:rPr>
              <a:t>Okhee Lee</a:t>
            </a:r>
          </a:p>
          <a:p>
            <a:pPr marL="0" marR="0" lvl="0" indent="0" algn="ctr" defTabSz="685272" rtl="0" eaLnBrk="1" fontAlgn="auto" latinLnBrk="0" hangingPunct="1">
              <a:lnSpc>
                <a:spcPct val="90000"/>
              </a:lnSpc>
              <a:spcBef>
                <a:spcPts val="0"/>
              </a:spcBef>
              <a:spcAft>
                <a:spcPts val="0"/>
              </a:spcAft>
              <a:buClr>
                <a:srgbClr val="000000"/>
              </a:buClr>
              <a:buSzPct val="25000"/>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Helvetica Neue"/>
                <a:cs typeface="Helvetica Neue"/>
                <a:sym typeface="Helvetica Neue"/>
                <a:rtl val="0"/>
              </a:rPr>
              <a:t>Lorena Llosa</a:t>
            </a:r>
          </a:p>
        </p:txBody>
      </p:sp>
      <p:pic>
        <p:nvPicPr>
          <p:cNvPr id="15" name="Shape 445"/>
          <p:cNvPicPr preferRelativeResize="0"/>
          <p:nvPr/>
        </p:nvPicPr>
        <p:blipFill rotWithShape="1">
          <a:blip r:embed="rId4">
            <a:alphaModFix/>
          </a:blip>
          <a:srcRect/>
          <a:stretch/>
        </p:blipFill>
        <p:spPr>
          <a:xfrm>
            <a:off x="133350" y="3104288"/>
            <a:ext cx="4381500" cy="848587"/>
          </a:xfrm>
          <a:prstGeom prst="rect">
            <a:avLst/>
          </a:prstGeom>
          <a:noFill/>
          <a:ln>
            <a:noFill/>
          </a:ln>
        </p:spPr>
      </p:pic>
      <p:sp>
        <p:nvSpPr>
          <p:cNvPr id="2" name="Rectangle 1"/>
          <p:cNvSpPr/>
          <p:nvPr/>
        </p:nvSpPr>
        <p:spPr>
          <a:xfrm>
            <a:off x="3790" y="1678962"/>
            <a:ext cx="9140209" cy="830997"/>
          </a:xfrm>
          <a:prstGeom prst="rect">
            <a:avLst/>
          </a:prstGeom>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rPr>
              <a:t>Development of Language-Focused Three-Dimensional Science Instructional Materials to Support English Learners in Fifth Grade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6" name="Google Shape;1745;p283"/>
          <p:cNvPicPr preferRelativeResize="0"/>
          <p:nvPr/>
        </p:nvPicPr>
        <p:blipFill rotWithShape="1">
          <a:blip r:embed="rId5">
            <a:alphaModFix/>
          </a:blip>
          <a:srcRect/>
          <a:stretch/>
        </p:blipFill>
        <p:spPr>
          <a:xfrm>
            <a:off x="257085" y="5873513"/>
            <a:ext cx="775035" cy="822293"/>
          </a:xfrm>
          <a:prstGeom prst="rect">
            <a:avLst/>
          </a:prstGeom>
          <a:noFill/>
          <a:ln>
            <a:noFill/>
          </a:ln>
        </p:spPr>
      </p:pic>
      <p:sp>
        <p:nvSpPr>
          <p:cNvPr id="17" name="Shape 543"/>
          <p:cNvSpPr txBox="1"/>
          <p:nvPr/>
        </p:nvSpPr>
        <p:spPr>
          <a:xfrm>
            <a:off x="1160758" y="6016136"/>
            <a:ext cx="7668000" cy="601500"/>
          </a:xfrm>
          <a:prstGeom prst="rect">
            <a:avLst/>
          </a:prstGeom>
          <a:noFill/>
          <a:ln>
            <a:noFill/>
          </a:ln>
        </p:spPr>
        <p:txBody>
          <a:bodyPr spcFirstLastPara="1" wrap="square" lIns="90725" tIns="90725" rIns="90725" bIns="90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
              <a:buFont typeface="Arial"/>
              <a:buNone/>
              <a:tabLst/>
              <a:defRPr/>
            </a:pPr>
            <a:r>
              <a:rPr kumimoji="0" lang="en-US" sz="12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This work is supported by the National Science Foundation (NSF Grant DRL-</a:t>
            </a:r>
            <a:r>
              <a:rPr kumimoji="0" lang="en-US" sz="1200" b="0" i="0" u="none" strike="noStrike" kern="1200" cap="none" spc="0" normalizeH="0" baseline="0" noProof="0" dirty="0">
                <a:ln>
                  <a:noFill/>
                </a:ln>
                <a:solidFill>
                  <a:srgbClr val="000000"/>
                </a:solidFill>
                <a:effectLst/>
                <a:uLnTx/>
                <a:uFillTx/>
                <a:latin typeface="Helvetica Neue"/>
                <a:ea typeface="Helvetica Neue"/>
                <a:cs typeface="Helvetica Neue"/>
                <a:sym typeface="Helvetica Neue"/>
                <a:rtl val="0"/>
              </a:rPr>
              <a:t>1503330</a:t>
            </a:r>
            <a:r>
              <a:rPr kumimoji="0" lang="en-US" sz="12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Any opinions, findings, conclusions, or recommendations expressed in this publication are those of the authors and do not necessarily reflect the position, policy, or endorsement of the funding agency.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Rectangle 8"/>
          <p:cNvSpPr txBox="1">
            <a:spLocks noChangeArrowheads="1"/>
          </p:cNvSpPr>
          <p:nvPr/>
        </p:nvSpPr>
        <p:spPr>
          <a:xfrm>
            <a:off x="0" y="0"/>
            <a:ext cx="9144000" cy="1319435"/>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810972"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sym typeface="Arial"/>
              </a:rPr>
              <a:t>Science And Integrated Language</a:t>
            </a:r>
          </a:p>
          <a:p>
            <a:pPr marL="0" marR="0" lvl="0" indent="0" algn="ctr" defTabSz="810972"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sym typeface="Arial"/>
              </a:rPr>
              <a:t>(SAIL)</a:t>
            </a:r>
          </a:p>
        </p:txBody>
      </p:sp>
    </p:spTree>
    <p:extLst>
      <p:ext uri="{BB962C8B-B14F-4D97-AF65-F5344CB8AC3E}">
        <p14:creationId xmlns:p14="http://schemas.microsoft.com/office/powerpoint/2010/main" val="284085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71"/>
        <p:cNvGrpSpPr/>
        <p:nvPr/>
      </p:nvGrpSpPr>
      <p:grpSpPr>
        <a:xfrm>
          <a:off x="0" y="0"/>
          <a:ext cx="0" cy="0"/>
          <a:chOff x="0" y="0"/>
          <a:chExt cx="0" cy="0"/>
        </a:xfrm>
      </p:grpSpPr>
      <p:pic>
        <p:nvPicPr>
          <p:cNvPr id="6072" name="Google Shape;6072;p750">
            <a:hlinkClick r:id="rId3"/>
          </p:cNvPr>
          <p:cNvPicPr preferRelativeResize="0"/>
          <p:nvPr/>
        </p:nvPicPr>
        <p:blipFill rotWithShape="1">
          <a:blip r:embed="rId4">
            <a:alphaModFix/>
          </a:blip>
          <a:srcRect/>
          <a:stretch/>
        </p:blipFill>
        <p:spPr>
          <a:xfrm>
            <a:off x="5076630" y="1143000"/>
            <a:ext cx="3718314" cy="2088546"/>
          </a:xfrm>
          <a:prstGeom prst="rect">
            <a:avLst/>
          </a:prstGeom>
          <a:noFill/>
          <a:ln>
            <a:noFill/>
          </a:ln>
        </p:spPr>
      </p:pic>
      <p:sp>
        <p:nvSpPr>
          <p:cNvPr id="6073" name="Google Shape;6073;p750"/>
          <p:cNvSpPr txBox="1"/>
          <p:nvPr/>
        </p:nvSpPr>
        <p:spPr>
          <a:xfrm>
            <a:off x="0" y="1"/>
            <a:ext cx="9144000" cy="939098"/>
          </a:xfrm>
          <a:prstGeom prst="rect">
            <a:avLst/>
          </a:prstGeom>
          <a:gradFill>
            <a:gsLst>
              <a:gs pos="0">
                <a:srgbClr val="3C0043"/>
              </a:gs>
              <a:gs pos="100000">
                <a:srgbClr val="5F1469"/>
              </a:gs>
            </a:gsLst>
            <a:lin ang="16200000" scaled="0"/>
          </a:gradFill>
          <a:ln w="9525" cap="flat" cmpd="sng">
            <a:solidFill>
              <a:srgbClr val="5F1469"/>
            </a:solidFill>
            <a:prstDash val="solid"/>
            <a:miter lim="800000"/>
            <a:headEnd type="none" w="sm" len="sm"/>
            <a:tailEnd type="none" w="sm" len="sm"/>
          </a:ln>
        </p:spPr>
        <p:txBody>
          <a:bodyPr spcFirstLastPara="1" wrap="square" lIns="79050" tIns="45175" rIns="79050" bIns="45175" anchor="ctr" anchorCtr="0">
            <a:noAutofit/>
          </a:bodyPr>
          <a:lstStyle/>
          <a:p>
            <a:pPr marL="120650" marR="0" lvl="0" indent="0" algn="l" defTabSz="914400" rtl="0" eaLnBrk="1" fontAlgn="auto" latinLnBrk="0" hangingPunct="1">
              <a:lnSpc>
                <a:spcPct val="100000"/>
              </a:lnSpc>
              <a:spcBef>
                <a:spcPts val="0"/>
              </a:spcBef>
              <a:spcAft>
                <a:spcPts val="0"/>
              </a:spcAft>
              <a:buClr>
                <a:srgbClr val="FF00FF"/>
              </a:buClr>
              <a:buSzPts val="4000"/>
              <a:buFont typeface="Arial"/>
              <a:buNone/>
              <a:tabLst/>
              <a:defRPr/>
            </a:pPr>
            <a:r>
              <a:rPr kumimoji="0" lang="en-US" sz="4000" b="1" i="0" u="none" strike="noStrike" kern="0" cap="none" spc="0" normalizeH="0" baseline="0" noProof="0" dirty="0">
                <a:ln>
                  <a:noFill/>
                </a:ln>
                <a:solidFill>
                  <a:srgbClr val="FFFFFF"/>
                </a:solidFill>
                <a:effectLst/>
                <a:uLnTx/>
                <a:uFillTx/>
                <a:latin typeface="Corbel"/>
                <a:ea typeface="Corbel"/>
                <a:cs typeface="Corbel"/>
                <a:sym typeface="Corbel"/>
              </a:rPr>
              <a:t>SAIL Yearlong 5th Grade Curriculum</a:t>
            </a:r>
          </a:p>
        </p:txBody>
      </p:sp>
      <p:sp>
        <p:nvSpPr>
          <p:cNvPr id="6074" name="Google Shape;6074;p750"/>
          <p:cNvSpPr txBox="1"/>
          <p:nvPr/>
        </p:nvSpPr>
        <p:spPr>
          <a:xfrm>
            <a:off x="69659" y="3250058"/>
            <a:ext cx="4273936" cy="650337"/>
          </a:xfrm>
          <a:prstGeom prst="rect">
            <a:avLst/>
          </a:prstGeom>
          <a:noFill/>
          <a:ln>
            <a:noFill/>
          </a:ln>
        </p:spPr>
        <p:txBody>
          <a:bodyPr spcFirstLastPara="1" wrap="square" lIns="68550" tIns="34275" rIns="68550"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50"/>
              <a:buFont typeface="Calibri"/>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Physical Science: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450"/>
              <a:buFont typeface="Calibri"/>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What happens to our garbage?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075" name="Google Shape;6075;p750"/>
          <p:cNvSpPr txBox="1"/>
          <p:nvPr/>
        </p:nvSpPr>
        <p:spPr>
          <a:xfrm>
            <a:off x="4858964" y="3245477"/>
            <a:ext cx="4146550" cy="650337"/>
          </a:xfrm>
          <a:prstGeom prst="rect">
            <a:avLst/>
          </a:prstGeom>
          <a:noFill/>
          <a:ln>
            <a:noFill/>
          </a:ln>
        </p:spPr>
        <p:txBody>
          <a:bodyPr spcFirstLastPara="1" wrap="square" lIns="68550" tIns="34275" rIns="68550"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50"/>
              <a:buFont typeface="Calibri"/>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Life Science: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450"/>
              <a:buFont typeface="Calibri"/>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Why did the tiger salamanders disappear?</a:t>
            </a:r>
            <a:endParaRPr kumimoji="0" sz="18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076" name="Google Shape;6076;p750"/>
          <p:cNvSpPr txBox="1"/>
          <p:nvPr/>
        </p:nvSpPr>
        <p:spPr>
          <a:xfrm>
            <a:off x="4760912" y="6187060"/>
            <a:ext cx="4349750" cy="625712"/>
          </a:xfrm>
          <a:prstGeom prst="rect">
            <a:avLst/>
          </a:prstGeom>
          <a:noFill/>
          <a:ln>
            <a:noFill/>
          </a:ln>
        </p:spPr>
        <p:txBody>
          <a:bodyPr spcFirstLastPara="1" wrap="square" lIns="68550" tIns="34275" rIns="68550"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50"/>
              <a:buFont typeface="Calibri"/>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Space Science: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450"/>
              <a:buFont typeface="Calibri"/>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Why do falling stars fall?</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077" name="Google Shape;6077;p750"/>
          <p:cNvPicPr preferRelativeResize="0"/>
          <p:nvPr/>
        </p:nvPicPr>
        <p:blipFill rotWithShape="1">
          <a:blip r:embed="rId5">
            <a:alphaModFix/>
          </a:blip>
          <a:srcRect/>
          <a:stretch/>
        </p:blipFill>
        <p:spPr>
          <a:xfrm>
            <a:off x="349056" y="1143000"/>
            <a:ext cx="3688290" cy="2088546"/>
          </a:xfrm>
          <a:prstGeom prst="rect">
            <a:avLst/>
          </a:prstGeom>
          <a:noFill/>
          <a:ln>
            <a:noFill/>
          </a:ln>
        </p:spPr>
      </p:pic>
      <p:sp>
        <p:nvSpPr>
          <p:cNvPr id="6078" name="Google Shape;6078;p750"/>
          <p:cNvSpPr txBox="1"/>
          <p:nvPr/>
        </p:nvSpPr>
        <p:spPr>
          <a:xfrm>
            <a:off x="452970" y="5800764"/>
            <a:ext cx="3868879" cy="935315"/>
          </a:xfrm>
          <a:prstGeom prst="rect">
            <a:avLst/>
          </a:prstGeom>
          <a:noFill/>
          <a:ln>
            <a:noFill/>
          </a:ln>
        </p:spPr>
        <p:txBody>
          <a:bodyPr spcFirstLastPara="1" wrap="square" lIns="68550" tIns="34275" rIns="68550"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50"/>
              <a:buFont typeface="Calibri"/>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Earth Science: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450"/>
              <a:buFont typeface="Calibri"/>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Why does it matter if I drink tap water or bottled water?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079" name="Google Shape;6079;p750"/>
          <p:cNvPicPr preferRelativeResize="0"/>
          <p:nvPr/>
        </p:nvPicPr>
        <p:blipFill rotWithShape="1">
          <a:blip r:embed="rId6">
            <a:alphaModFix/>
          </a:blip>
          <a:srcRect/>
          <a:stretch/>
        </p:blipFill>
        <p:spPr>
          <a:xfrm>
            <a:off x="5069534" y="4083275"/>
            <a:ext cx="3725410" cy="2088545"/>
          </a:xfrm>
          <a:prstGeom prst="rect">
            <a:avLst/>
          </a:prstGeom>
          <a:noFill/>
          <a:ln>
            <a:noFill/>
          </a:ln>
        </p:spPr>
      </p:pic>
      <p:pic>
        <p:nvPicPr>
          <p:cNvPr id="6080" name="Google Shape;6080;p750"/>
          <p:cNvPicPr preferRelativeResize="0"/>
          <p:nvPr/>
        </p:nvPicPr>
        <p:blipFill rotWithShape="1">
          <a:blip r:embed="rId7">
            <a:alphaModFix/>
          </a:blip>
          <a:srcRect/>
          <a:stretch/>
        </p:blipFill>
        <p:spPr>
          <a:xfrm>
            <a:off x="452829" y="4251636"/>
            <a:ext cx="2169580" cy="1446386"/>
          </a:xfrm>
          <a:prstGeom prst="rect">
            <a:avLst/>
          </a:prstGeom>
          <a:noFill/>
          <a:ln>
            <a:noFill/>
          </a:ln>
        </p:spPr>
      </p:pic>
      <p:pic>
        <p:nvPicPr>
          <p:cNvPr id="6081" name="Google Shape;6081;p750"/>
          <p:cNvPicPr preferRelativeResize="0"/>
          <p:nvPr/>
        </p:nvPicPr>
        <p:blipFill rotWithShape="1">
          <a:blip r:embed="rId8">
            <a:alphaModFix/>
          </a:blip>
          <a:srcRect/>
          <a:stretch/>
        </p:blipFill>
        <p:spPr>
          <a:xfrm>
            <a:off x="2844840" y="4158500"/>
            <a:ext cx="667421" cy="17146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0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881822-0AD3-4C71-B38B-5EEA99B9B046}"/>
              </a:ext>
            </a:extLst>
          </p:cNvPr>
          <p:cNvSpPr/>
          <p:nvPr/>
        </p:nvSpPr>
        <p:spPr>
          <a:xfrm>
            <a:off x="94409" y="3330384"/>
            <a:ext cx="483154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3"/>
              </a:rPr>
              <a:t>https://www.nextgenscience.org/resources/grade-5-sail-garbage-unit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Rectangle 2">
            <a:extLst>
              <a:ext uri="{FF2B5EF4-FFF2-40B4-BE49-F238E27FC236}">
                <a16:creationId xmlns:a16="http://schemas.microsoft.com/office/drawing/2014/main" id="{EDA0335D-9E63-45FA-8986-AC4A9E027717}"/>
              </a:ext>
            </a:extLst>
          </p:cNvPr>
          <p:cNvSpPr/>
          <p:nvPr/>
        </p:nvSpPr>
        <p:spPr>
          <a:xfrm>
            <a:off x="178514" y="1501918"/>
            <a:ext cx="5125006"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Rating: </a:t>
            </a:r>
            <a:r>
              <a:rPr kumimoji="0" lang="en-US" sz="20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Example of High Quality NGSS Design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Discipline: </a:t>
            </a:r>
            <a:r>
              <a:rPr kumimoji="0" lang="en-US" sz="20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Physical Science, Life Science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Length: </a:t>
            </a:r>
            <a:r>
              <a:rPr kumimoji="0" lang="en-US" sz="20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Unit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Awarded the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4"/>
              </a:rPr>
              <a:t>NGSS Design Badge</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2049" name="Picture 1">
            <a:extLst>
              <a:ext uri="{FF2B5EF4-FFF2-40B4-BE49-F238E27FC236}">
                <a16:creationId xmlns:a16="http://schemas.microsoft.com/office/drawing/2014/main" id="{FFA084AB-EF5A-496B-A8D4-A1656EF56D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2665" y="1288224"/>
            <a:ext cx="3551381" cy="54163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CFC8ED1-49BC-4FE4-AD92-1EF9E8D38E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1337" y="2281707"/>
            <a:ext cx="812537" cy="81253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a:extLst>
              <a:ext uri="{FF2B5EF4-FFF2-40B4-BE49-F238E27FC236}">
                <a16:creationId xmlns:a16="http://schemas.microsoft.com/office/drawing/2014/main" id="{DDFB64C3-FCDC-496F-AE97-51FEDF09ECD4}"/>
              </a:ext>
            </a:extLst>
          </p:cNvPr>
          <p:cNvSpPr txBox="1">
            <a:spLocks noChangeArrowheads="1"/>
          </p:cNvSpPr>
          <p:nvPr/>
        </p:nvSpPr>
        <p:spPr>
          <a:xfrm>
            <a:off x="0" y="0"/>
            <a:ext cx="9144000" cy="1143000"/>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20650" marR="0" lvl="0" indent="0" algn="l" defTabSz="914400" rtl="0" eaLnBrk="1" fontAlgn="auto" latinLnBrk="0" hangingPunct="1">
              <a:lnSpc>
                <a:spcPct val="100000"/>
              </a:lnSpc>
              <a:spcBef>
                <a:spcPct val="0"/>
              </a:spcBef>
              <a:spcAft>
                <a:spcPts val="0"/>
              </a:spcAft>
              <a:buClr>
                <a:srgbClr val="FF00FF"/>
              </a:buClr>
              <a:buSzPts val="4000"/>
              <a:buFont typeface="Arial"/>
              <a:buNone/>
              <a:tabLst/>
              <a:defRPr/>
            </a:pPr>
            <a:r>
              <a:rPr kumimoji="0" lang="en-US" sz="4000" b="1" i="0" u="none" strike="noStrike" kern="1200" cap="none" spc="0" normalizeH="0" baseline="0" noProof="0" dirty="0">
                <a:ln>
                  <a:noFill/>
                </a:ln>
                <a:solidFill>
                  <a:prstClr val="white"/>
                </a:solidFill>
                <a:effectLst/>
                <a:uLnTx/>
                <a:uFillTx/>
                <a:latin typeface="Corbel"/>
                <a:ea typeface="+mn-ea"/>
                <a:cs typeface="+mn-cs"/>
                <a:sym typeface="Corbel"/>
              </a:rPr>
              <a:t>Garbage Unit</a:t>
            </a:r>
            <a:endParaRPr kumimoji="0" lang="en-US" sz="4000" b="0" i="0" u="none" strike="noStrike" kern="1200" cap="none" spc="0" normalizeH="0" baseline="0" noProof="0" dirty="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738506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1738023"/>
            <a:ext cx="4632960" cy="4093428"/>
          </a:xfrm>
          <a:prstGeom prst="rect">
            <a:avLst/>
          </a:prstGeom>
          <a:noFill/>
          <a:ln>
            <a:noFill/>
          </a:ln>
        </p:spPr>
        <p:txBody>
          <a:bodyPr wrap="square" rtlCol="0">
            <a:spAutoFit/>
          </a:bodyPr>
          <a:lstStyle/>
          <a:p>
            <a:pPr marL="0" marR="0" lvl="1" indent="0" algn="l" defTabSz="913696"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a:ea typeface="+mn-ea"/>
                <a:cs typeface="Arial"/>
                <a:sym typeface="Arial"/>
              </a:rPr>
              <a:t>Develop NGSS-aligned instructional materials for a yearlong, fifth-grade curriculum with a focus on English learners (ELs)</a:t>
            </a:r>
          </a:p>
          <a:p>
            <a:pPr marL="0" marR="0" lvl="1" indent="0" algn="l" defTabSz="913696"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Arial"/>
              <a:sym typeface="Arial"/>
            </a:endParaRPr>
          </a:p>
          <a:p>
            <a:pPr marL="0" marR="0" lvl="1" indent="0" algn="l" defTabSz="913696"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a:ea typeface="+mn-ea"/>
                <a:cs typeface="Arial"/>
                <a:sym typeface="Arial"/>
              </a:rPr>
              <a:t>Field test instructional materials with a teacher advisory board in urban school district classrooms with large numbers of ELs</a:t>
            </a:r>
          </a:p>
        </p:txBody>
      </p:sp>
      <p:sp>
        <p:nvSpPr>
          <p:cNvPr id="10" name="Rectangle 8"/>
          <p:cNvSpPr txBox="1">
            <a:spLocks noChangeArrowheads="1"/>
          </p:cNvSpPr>
          <p:nvPr/>
        </p:nvSpPr>
        <p:spPr>
          <a:xfrm>
            <a:off x="0" y="0"/>
            <a:ext cx="9144000" cy="1143000"/>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20650" marR="0" lvl="0" indent="0" algn="l" defTabSz="914400" rtl="0" eaLnBrk="1" fontAlgn="auto" latinLnBrk="0" hangingPunct="1">
              <a:lnSpc>
                <a:spcPct val="100000"/>
              </a:lnSpc>
              <a:spcBef>
                <a:spcPct val="0"/>
              </a:spcBef>
              <a:spcAft>
                <a:spcPts val="0"/>
              </a:spcAft>
              <a:buClr>
                <a:srgbClr val="FF00FF"/>
              </a:buClr>
              <a:buSzPts val="4000"/>
              <a:buFont typeface="Arial"/>
              <a:buNone/>
              <a:tabLst/>
              <a:defRPr/>
            </a:pPr>
            <a:r>
              <a:rPr kumimoji="0" lang="en-US" sz="4000" b="1" i="0" u="none" strike="noStrike" kern="1200" cap="none" spc="0" normalizeH="0" baseline="0" noProof="0" dirty="0">
                <a:ln>
                  <a:noFill/>
                </a:ln>
                <a:solidFill>
                  <a:prstClr val="white"/>
                </a:solidFill>
                <a:effectLst/>
                <a:uLnTx/>
                <a:uFillTx/>
                <a:latin typeface="Corbel"/>
                <a:ea typeface="Corbel"/>
                <a:cs typeface="Corbel"/>
                <a:sym typeface="Corbel"/>
              </a:rPr>
              <a:t>Purpose of SAIL</a:t>
            </a:r>
            <a:endParaRPr kumimoji="0" lang="en-US" sz="4000" b="0" i="0" u="none" strike="noStrike" kern="1200" cap="none" spc="0" normalizeH="0" baseline="0" noProof="0" dirty="0">
              <a:ln>
                <a:noFill/>
              </a:ln>
              <a:solidFill>
                <a:prstClr val="white"/>
              </a:solidFill>
              <a:effectLst/>
              <a:uLnTx/>
              <a:uFillTx/>
              <a:latin typeface="Calibri"/>
              <a:ea typeface="+mn-ea"/>
              <a:cs typeface="+mn-cs"/>
              <a:sym typeface="Arial"/>
            </a:endParaRPr>
          </a:p>
        </p:txBody>
      </p:sp>
      <p:pic>
        <p:nvPicPr>
          <p:cNvPr id="5" name="Picture 4" descr="C:\Users\SAIL\Dropbox\Christina and Jessie SAIL Folder NEW AND UPDATED\Unit 1\Unit 1 Investigations\Landfill Bottle Investigations\2017-2018 Version\Recreating Perfect Bottles\Perfect Pictures\20170711_133900.jpg">
            <a:extLst>
              <a:ext uri="{FF2B5EF4-FFF2-40B4-BE49-F238E27FC236}">
                <a16:creationId xmlns:a16="http://schemas.microsoft.com/office/drawing/2014/main" id="{254558F1-B56A-46C3-9D20-69602E814FDA}"/>
              </a:ext>
            </a:extLst>
          </p:cNvPr>
          <p:cNvPicPr/>
          <p:nvPr/>
        </p:nvPicPr>
        <p:blipFill rotWithShape="1">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a:ext>
            </a:extLst>
          </a:blip>
          <a:srcRect/>
          <a:stretch/>
        </p:blipFill>
        <p:spPr bwMode="auto">
          <a:xfrm>
            <a:off x="7191865" y="4804942"/>
            <a:ext cx="1466390" cy="1945932"/>
          </a:xfrm>
          <a:prstGeom prst="rect">
            <a:avLst/>
          </a:prstGeom>
          <a:noFill/>
          <a:ln>
            <a:noFill/>
          </a:ln>
          <a:extLst>
            <a:ext uri="{53640926-AAD7-44D8-BBD7-CCE9431645EC}">
              <a14:shadowObscured xmlns:a14="http://schemas.microsoft.com/office/drawing/2010/main"/>
            </a:ext>
          </a:extLst>
        </p:spPr>
      </p:pic>
      <p:pic>
        <p:nvPicPr>
          <p:cNvPr id="6" name="Picture 5" descr="C:\Users\SAIL\Dropbox\Christina and Jessie SAIL Folder NEW AND UPDATED\Unit 1\Unit 1 Investigations\Landfill Bottle Investigations\2017-2018 Version\Recreating Perfect Bottles\Perfect Pictures\20170711_160622.jpg">
            <a:extLst>
              <a:ext uri="{FF2B5EF4-FFF2-40B4-BE49-F238E27FC236}">
                <a16:creationId xmlns:a16="http://schemas.microsoft.com/office/drawing/2014/main" id="{2D874E1C-AC25-43AB-AA9F-5833D2E7581B}"/>
              </a:ext>
            </a:extLst>
          </p:cNvPr>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a:ext>
            </a:extLst>
          </a:blip>
          <a:srcRect/>
          <a:stretch/>
        </p:blipFill>
        <p:spPr bwMode="auto">
          <a:xfrm>
            <a:off x="5265683" y="4804942"/>
            <a:ext cx="1466390" cy="1935998"/>
          </a:xfrm>
          <a:prstGeom prst="rect">
            <a:avLst/>
          </a:prstGeom>
          <a:noFill/>
          <a:ln>
            <a:noFill/>
          </a:ln>
          <a:extLst>
            <a:ext uri="{53640926-AAD7-44D8-BBD7-CCE9431645EC}">
              <a14:shadowObscured xmlns:a14="http://schemas.microsoft.com/office/drawing/2010/main"/>
            </a:ext>
          </a:extLst>
        </p:spPr>
      </p:pic>
      <p:cxnSp>
        <p:nvCxnSpPr>
          <p:cNvPr id="9" name="Straight Arrow Connector 8">
            <a:extLst>
              <a:ext uri="{FF2B5EF4-FFF2-40B4-BE49-F238E27FC236}">
                <a16:creationId xmlns:a16="http://schemas.microsoft.com/office/drawing/2014/main" id="{6B2B27E5-EED7-4FFB-8F20-2D6A984249A5}"/>
              </a:ext>
            </a:extLst>
          </p:cNvPr>
          <p:cNvCxnSpPr>
            <a:cxnSpLocks/>
          </p:cNvCxnSpPr>
          <p:nvPr/>
        </p:nvCxnSpPr>
        <p:spPr>
          <a:xfrm>
            <a:off x="7384436" y="4277481"/>
            <a:ext cx="298588" cy="5014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AFEF73C-1EE9-414B-B805-138DCD57F058}"/>
              </a:ext>
            </a:extLst>
          </p:cNvPr>
          <p:cNvCxnSpPr>
            <a:cxnSpLocks/>
          </p:cNvCxnSpPr>
          <p:nvPr/>
        </p:nvCxnSpPr>
        <p:spPr>
          <a:xfrm flipH="1">
            <a:off x="6211802" y="4291125"/>
            <a:ext cx="188998" cy="4877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32245C0-D755-4F72-9899-F73D06819B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94512" y="1258618"/>
            <a:ext cx="2313197" cy="3006483"/>
          </a:xfrm>
          <a:prstGeom prst="rect">
            <a:avLst/>
          </a:prstGeom>
        </p:spPr>
      </p:pic>
    </p:spTree>
    <p:extLst>
      <p:ext uri="{BB962C8B-B14F-4D97-AF65-F5344CB8AC3E}">
        <p14:creationId xmlns:p14="http://schemas.microsoft.com/office/powerpoint/2010/main" val="21400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2041" name="Google Shape;2041;p317"/>
          <p:cNvSpPr/>
          <p:nvPr/>
        </p:nvSpPr>
        <p:spPr>
          <a:xfrm>
            <a:off x="177800" y="1206420"/>
            <a:ext cx="8788500" cy="1029000"/>
          </a:xfrm>
          <a:prstGeom prst="rect">
            <a:avLst/>
          </a:prstGeom>
          <a:noFill/>
          <a:ln>
            <a:noFill/>
          </a:ln>
        </p:spPr>
        <p:txBody>
          <a:bodyPr spcFirstLastPara="1" wrap="square" lIns="68550" tIns="34275" rIns="68550"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Calibri"/>
              <a:buNone/>
              <a:tabLst/>
              <a:defRPr/>
            </a:pPr>
            <a:r>
              <a:rPr kumimoji="0" lang="en-US" sz="2600" b="0" i="0" u="none" strike="noStrike" kern="0" cap="none" spc="0" normalizeH="0" baseline="0" noProof="0" dirty="0">
                <a:ln>
                  <a:noFill/>
                </a:ln>
                <a:solidFill>
                  <a:srgbClr val="000000"/>
                </a:solidFill>
                <a:effectLst/>
                <a:uLnTx/>
                <a:uFillTx/>
                <a:latin typeface="Calibri"/>
                <a:ea typeface="Calibri"/>
                <a:cs typeface="Calibri"/>
                <a:sym typeface="Calibri"/>
              </a:rPr>
              <a:t>SAIL uses phenomena in local contexts of home and community to capitalize on everyday experience and language.</a:t>
            </a:r>
            <a:endParaRPr kumimoji="0" sz="2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42" name="Google Shape;2042;p317"/>
          <p:cNvSpPr/>
          <p:nvPr/>
        </p:nvSpPr>
        <p:spPr>
          <a:xfrm>
            <a:off x="3147000" y="2365435"/>
            <a:ext cx="5692199" cy="1241400"/>
          </a:xfrm>
          <a:prstGeom prst="rect">
            <a:avLst/>
          </a:prstGeom>
          <a:noFill/>
          <a:ln>
            <a:noFill/>
          </a:ln>
        </p:spPr>
        <p:txBody>
          <a:bodyPr spcFirstLastPara="1" wrap="square" lIns="68550" tIns="34275" rIns="68550"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Calibri"/>
              <a:buNone/>
              <a:tabLst/>
              <a:defRPr/>
            </a:pPr>
            <a:r>
              <a:rPr kumimoji="0" lang="en-US" sz="2600" b="1" i="0" u="none" strike="noStrike" kern="0" cap="none" spc="0" normalizeH="0" baseline="0" noProof="0" dirty="0">
                <a:ln>
                  <a:noFill/>
                </a:ln>
                <a:solidFill>
                  <a:srgbClr val="000000"/>
                </a:solidFill>
                <a:effectLst/>
                <a:uLnTx/>
                <a:uFillTx/>
                <a:latin typeface="Calibri"/>
                <a:ea typeface="Calibri"/>
                <a:cs typeface="Calibri"/>
                <a:sym typeface="Calibri"/>
              </a:rPr>
              <a:t>Phenomenon: </a:t>
            </a:r>
            <a:r>
              <a:rPr kumimoji="0" lang="en-US" sz="2600" b="0" i="0" u="none" strike="noStrike" kern="0" cap="none" spc="0" normalizeH="0" baseline="0" noProof="0" dirty="0">
                <a:ln>
                  <a:noFill/>
                </a:ln>
                <a:solidFill>
                  <a:srgbClr val="000000"/>
                </a:solidFill>
                <a:effectLst/>
                <a:uLnTx/>
                <a:uFillTx/>
                <a:latin typeface="Calibri"/>
                <a:ea typeface="Calibri"/>
                <a:cs typeface="Calibri"/>
                <a:sym typeface="Calibri"/>
              </a:rPr>
              <a:t>Our school, home, and community make large amounts of garbage every day.</a:t>
            </a:r>
            <a:endParaRPr kumimoji="0" sz="2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045" name="Google Shape;2045;p317" descr="C:\Users\ams728\Dropbox\Christina and Jessie SAIL Folder (1)\Unit 1\Unit 1 DQ Board\IMG_1360.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71164" y="4448777"/>
            <a:ext cx="3407516" cy="2289374"/>
          </a:xfrm>
          <a:prstGeom prst="rect">
            <a:avLst/>
          </a:prstGeom>
          <a:noFill/>
          <a:ln w="22225" cap="flat" cmpd="sng">
            <a:solidFill>
              <a:srgbClr val="000000"/>
            </a:solidFill>
            <a:prstDash val="solid"/>
            <a:round/>
            <a:headEnd type="none" w="sm" len="sm"/>
            <a:tailEnd type="none" w="sm" len="sm"/>
          </a:ln>
        </p:spPr>
      </p:pic>
      <p:sp>
        <p:nvSpPr>
          <p:cNvPr id="2047" name="Google Shape;2047;p317"/>
          <p:cNvSpPr/>
          <p:nvPr/>
        </p:nvSpPr>
        <p:spPr>
          <a:xfrm>
            <a:off x="3147000" y="3919467"/>
            <a:ext cx="5781300" cy="492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Calibri"/>
              <a:buNone/>
              <a:tabLst/>
              <a:defRPr/>
            </a:pPr>
            <a:r>
              <a:rPr kumimoji="0" lang="en-US" sz="2600" b="1" i="0" u="none" strike="noStrike" kern="0" cap="none" spc="0" normalizeH="0" baseline="0" noProof="0" dirty="0">
                <a:ln>
                  <a:noFill/>
                </a:ln>
                <a:solidFill>
                  <a:srgbClr val="000000"/>
                </a:solidFill>
                <a:effectLst/>
                <a:uLnTx/>
                <a:uFillTx/>
                <a:latin typeface="Calibri"/>
                <a:ea typeface="Calibri"/>
                <a:cs typeface="Calibri"/>
                <a:sym typeface="Calibri"/>
              </a:rPr>
              <a:t>Question: </a:t>
            </a:r>
            <a:r>
              <a:rPr kumimoji="0" lang="en-US" sz="2600" b="0" i="0" u="none" strike="noStrike" kern="0" cap="none" spc="0" normalizeH="0" baseline="0" noProof="0" dirty="0">
                <a:ln>
                  <a:noFill/>
                </a:ln>
                <a:solidFill>
                  <a:srgbClr val="000000"/>
                </a:solidFill>
                <a:effectLst/>
                <a:uLnTx/>
                <a:uFillTx/>
                <a:latin typeface="Calibri"/>
                <a:ea typeface="Calibri"/>
                <a:cs typeface="Calibri"/>
                <a:sym typeface="Calibri"/>
              </a:rPr>
              <a:t>What happens to our garbage?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48" name="Google Shape;2048;p317"/>
          <p:cNvSpPr/>
          <p:nvPr/>
        </p:nvSpPr>
        <p:spPr>
          <a:xfrm>
            <a:off x="5384321" y="4439899"/>
            <a:ext cx="2055165" cy="420859"/>
          </a:xfrm>
          <a:prstGeom prst="rect">
            <a:avLst/>
          </a:prstGeom>
          <a:solidFill>
            <a:srgbClr val="333399">
              <a:alpha val="17650"/>
            </a:srgbClr>
          </a:solidFill>
          <a:ln w="28575" cap="flat" cmpd="sng">
            <a:solidFill>
              <a:srgbClr val="FF0000"/>
            </a:solidFill>
            <a:prstDash val="solid"/>
            <a:round/>
            <a:headEnd type="none" w="sm" len="sm"/>
            <a:tailEnd type="none" w="sm" len="sm"/>
          </a:ln>
        </p:spPr>
        <p:txBody>
          <a:bodyPr spcFirstLastPara="1" wrap="square" lIns="70125" tIns="35100" rIns="70125" bIns="351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4434" y="2507340"/>
            <a:ext cx="2794986" cy="3726648"/>
          </a:xfrm>
          <a:prstGeom prst="rect">
            <a:avLst/>
          </a:prstGeom>
        </p:spPr>
      </p:pic>
      <p:sp>
        <p:nvSpPr>
          <p:cNvPr id="12" name="Rectangle 8"/>
          <p:cNvSpPr txBox="1">
            <a:spLocks noChangeArrowheads="1"/>
          </p:cNvSpPr>
          <p:nvPr/>
        </p:nvSpPr>
        <p:spPr>
          <a:xfrm>
            <a:off x="0" y="0"/>
            <a:ext cx="9144000" cy="1143000"/>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14300" marR="0" lvl="0" indent="0" algn="l" defTabSz="914400" rtl="0" eaLnBrk="1" fontAlgn="auto" latinLnBrk="0" hangingPunct="1">
              <a:lnSpc>
                <a:spcPct val="100000"/>
              </a:lnSpc>
              <a:spcBef>
                <a:spcPct val="0"/>
              </a:spcBef>
              <a:spcAft>
                <a:spcPts val="0"/>
              </a:spcAft>
              <a:buClrTx/>
              <a:buSzPct val="25000"/>
              <a:buFont typeface="Arial"/>
              <a:buNone/>
              <a:tabLst/>
              <a:defRPr/>
            </a:pPr>
            <a:r>
              <a:rPr kumimoji="0" lang="en-US" sz="4000" b="1" i="0" u="none" strike="noStrike" kern="1200" cap="none" spc="0" normalizeH="0" baseline="0" noProof="0" dirty="0">
                <a:ln>
                  <a:noFill/>
                </a:ln>
                <a:solidFill>
                  <a:srgbClr val="92D050"/>
                </a:solidFill>
                <a:effectLst/>
                <a:uLnTx/>
                <a:uFillTx/>
                <a:latin typeface="Corbel" panose="020B0503020204020204" pitchFamily="34" charset="0"/>
                <a:ea typeface="Calibri"/>
                <a:cs typeface="Helvetica" panose="020B0604020202020204" pitchFamily="34" charset="0"/>
                <a:sym typeface="Calibri"/>
              </a:rPr>
              <a:t>Science Shift 1: Phenomena</a:t>
            </a:r>
            <a:endParaRPr kumimoji="0" lang="en-US" sz="4000" b="0" i="0" u="none" strike="noStrike" kern="1200" cap="none" spc="0" normalizeH="0" baseline="0" noProof="0" dirty="0">
              <a:ln>
                <a:noFill/>
              </a:ln>
              <a:solidFill>
                <a:srgbClr val="92D050"/>
              </a:solidFill>
              <a:effectLst/>
              <a:uLnTx/>
              <a:uFillTx/>
              <a:latin typeface="Corbel" panose="020B0503020204020204" pitchFamily="34" charset="0"/>
              <a:ea typeface="Calibri"/>
              <a:cs typeface="Helvetica" panose="020B0604020202020204" pitchFamily="34" charset="0"/>
              <a:sym typeface="Calibri"/>
            </a:endParaRPr>
          </a:p>
        </p:txBody>
      </p:sp>
    </p:spTree>
    <p:extLst>
      <p:ext uri="{BB962C8B-B14F-4D97-AF65-F5344CB8AC3E}">
        <p14:creationId xmlns:p14="http://schemas.microsoft.com/office/powerpoint/2010/main" val="393548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8"/>
                                        </p:tgtEl>
                                        <p:attrNameLst>
                                          <p:attrName>style.visibility</p:attrName>
                                        </p:attrNameLst>
                                      </p:cBhvr>
                                      <p:to>
                                        <p:strVal val="visible"/>
                                      </p:to>
                                    </p:set>
                                    <p:animEffect transition="in" filter="fade">
                                      <p:cBhvr>
                                        <p:cTn id="17" dur="1000"/>
                                        <p:tgtEl>
                                          <p:spTgt spid="2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21"/>
        <p:cNvGrpSpPr/>
        <p:nvPr/>
      </p:nvGrpSpPr>
      <p:grpSpPr>
        <a:xfrm>
          <a:off x="0" y="0"/>
          <a:ext cx="0" cy="0"/>
          <a:chOff x="0" y="0"/>
          <a:chExt cx="0" cy="0"/>
        </a:xfrm>
      </p:grpSpPr>
      <p:sp>
        <p:nvSpPr>
          <p:cNvPr id="5022" name="Google Shape;5022;p635"/>
          <p:cNvSpPr txBox="1">
            <a:spLocks noGrp="1"/>
          </p:cNvSpPr>
          <p:nvPr>
            <p:ph type="body" idx="1"/>
          </p:nvPr>
        </p:nvSpPr>
        <p:spPr>
          <a:xfrm>
            <a:off x="0" y="0"/>
            <a:ext cx="9144000" cy="6857999"/>
          </a:xfrm>
          <a:prstGeom prst="rect">
            <a:avLst/>
          </a:prstGeom>
          <a:solidFill>
            <a:schemeClr val="accent5">
              <a:lumMod val="20000"/>
              <a:lumOff val="80000"/>
            </a:schemeClr>
          </a:solidFill>
          <a:ln>
            <a:noFill/>
          </a:ln>
        </p:spPr>
        <p:txBody>
          <a:bodyPr spcFirstLastPara="1" wrap="square" lIns="91425" tIns="91425" rIns="91425" bIns="91425" anchor="t" anchorCtr="0">
            <a:noAutofit/>
          </a:bodyPr>
          <a:lstStyle/>
          <a:p>
            <a:pPr marL="0" lvl="0" indent="0" algn="ctr" rtl="0">
              <a:lnSpc>
                <a:spcPct val="100000"/>
              </a:lnSpc>
              <a:spcBef>
                <a:spcPts val="1200"/>
              </a:spcBef>
              <a:spcAft>
                <a:spcPts val="1200"/>
              </a:spcAft>
              <a:buSzPct val="100000"/>
              <a:buNone/>
            </a:pPr>
            <a:endParaRPr lang="en-US" sz="4000" b="1" dirty="0">
              <a:latin typeface="Calibri" panose="020F0502020204030204" pitchFamily="34" charset="0"/>
              <a:ea typeface="Calibri"/>
              <a:cs typeface="Calibri" panose="020F0502020204030204" pitchFamily="34" charset="0"/>
              <a:sym typeface="Calibri"/>
            </a:endParaRPr>
          </a:p>
          <a:p>
            <a:pPr marL="0" lvl="0" indent="0" algn="ctr" rtl="0">
              <a:lnSpc>
                <a:spcPct val="100000"/>
              </a:lnSpc>
              <a:spcBef>
                <a:spcPts val="1200"/>
              </a:spcBef>
              <a:spcAft>
                <a:spcPts val="1200"/>
              </a:spcAft>
              <a:buSzPct val="100000"/>
              <a:buNone/>
            </a:pPr>
            <a:r>
              <a:rPr lang="en-US" sz="4000" b="1" dirty="0">
                <a:latin typeface="Calibri" panose="020F0502020204030204" pitchFamily="34" charset="0"/>
                <a:ea typeface="Calibri"/>
                <a:cs typeface="Calibri" panose="020F0502020204030204" pitchFamily="34" charset="0"/>
                <a:sym typeface="Calibri"/>
              </a:rPr>
              <a:t>Topics</a:t>
            </a:r>
            <a:endParaRPr lang="en-US" sz="1200" dirty="0">
              <a:latin typeface="Calibri" panose="020F0502020204030204" pitchFamily="34" charset="0"/>
              <a:ea typeface="Calibri"/>
              <a:cs typeface="Calibri" panose="020F0502020204030204" pitchFamily="34" charset="0"/>
              <a:sym typeface="Calibri"/>
            </a:endParaRPr>
          </a:p>
          <a:p>
            <a:pPr marL="1597025" lvl="0" indent="-1377950">
              <a:spcBef>
                <a:spcPts val="0"/>
              </a:spcBef>
              <a:buSzPct val="100000"/>
              <a:buNone/>
            </a:pPr>
            <a:endParaRPr lang="en-US" sz="1200" dirty="0">
              <a:latin typeface="Calibri" panose="020F0502020204030204" pitchFamily="34" charset="0"/>
              <a:ea typeface="Calibri"/>
              <a:cs typeface="Calibri" panose="020F0502020204030204" pitchFamily="34" charset="0"/>
              <a:sym typeface="Calibri"/>
            </a:endParaRPr>
          </a:p>
          <a:p>
            <a:pPr marL="1828800" lvl="0" indent="-1609725">
              <a:spcBef>
                <a:spcPts val="0"/>
              </a:spcBef>
              <a:buSzPct val="100000"/>
              <a:buNone/>
            </a:pPr>
            <a:r>
              <a:rPr lang="en-US" sz="2800" dirty="0">
                <a:latin typeface="Calibri" panose="020F0502020204030204" pitchFamily="34" charset="0"/>
                <a:ea typeface="Calibri"/>
                <a:cs typeface="Calibri" panose="020F0502020204030204" pitchFamily="34" charset="0"/>
                <a:sym typeface="Calibri"/>
              </a:rPr>
              <a:t>Topic 1:	Overview of the Presentation</a:t>
            </a:r>
          </a:p>
          <a:p>
            <a:pPr marL="1828800" lvl="0" indent="-1609725">
              <a:spcBef>
                <a:spcPts val="0"/>
              </a:spcBef>
              <a:buSzPct val="100000"/>
              <a:buNone/>
            </a:pPr>
            <a:endParaRPr lang="en-US" sz="2800" dirty="0">
              <a:latin typeface="Calibri" panose="020F0502020204030204" pitchFamily="34" charset="0"/>
              <a:cs typeface="Calibri" panose="020F0502020204030204" pitchFamily="34" charset="0"/>
              <a:sym typeface="Arial"/>
            </a:endParaRPr>
          </a:p>
          <a:p>
            <a:pPr marL="1828800" lvl="0" indent="-1609725">
              <a:spcBef>
                <a:spcPts val="0"/>
              </a:spcBef>
              <a:buSzPct val="100000"/>
              <a:buNone/>
            </a:pPr>
            <a:r>
              <a:rPr lang="en-US" sz="2800" dirty="0">
                <a:latin typeface="Calibri" panose="020F0502020204030204" pitchFamily="34" charset="0"/>
                <a:cs typeface="Calibri" panose="020F0502020204030204" pitchFamily="34" charset="0"/>
                <a:sym typeface="Arial"/>
              </a:rPr>
              <a:t>Topic 2:	Science Instructional Shifts</a:t>
            </a:r>
          </a:p>
          <a:p>
            <a:pPr marL="1828800" indent="-1609725">
              <a:spcBef>
                <a:spcPts val="0"/>
              </a:spcBef>
              <a:buSzPct val="100000"/>
              <a:buNone/>
            </a:pPr>
            <a:endParaRPr lang="en-US" sz="2800" dirty="0">
              <a:latin typeface="Calibri" panose="020F0502020204030204" pitchFamily="34" charset="0"/>
              <a:cs typeface="Calibri" panose="020F0502020204030204" pitchFamily="34" charset="0"/>
              <a:sym typeface="Arial"/>
            </a:endParaRPr>
          </a:p>
          <a:p>
            <a:pPr marL="1828800" indent="-1609725">
              <a:spcBef>
                <a:spcPts val="0"/>
              </a:spcBef>
              <a:buSzPct val="100000"/>
              <a:buNone/>
            </a:pPr>
            <a:r>
              <a:rPr lang="en-US" sz="2800" dirty="0">
                <a:latin typeface="Calibri" panose="020F0502020204030204" pitchFamily="34" charset="0"/>
                <a:cs typeface="Calibri" panose="020F0502020204030204" pitchFamily="34" charset="0"/>
                <a:sym typeface="Arial"/>
              </a:rPr>
              <a:t>Topic 3:	Science and Language with All Students</a:t>
            </a:r>
          </a:p>
          <a:p>
            <a:pPr marL="1828800" indent="-1609725">
              <a:spcBef>
                <a:spcPts val="0"/>
              </a:spcBef>
              <a:buSzPct val="100000"/>
              <a:buNone/>
            </a:pPr>
            <a:endParaRPr lang="en-US" sz="2800" dirty="0">
              <a:latin typeface="Calibri" panose="020F0502020204030204" pitchFamily="34" charset="0"/>
              <a:cs typeface="Calibri" panose="020F0502020204030204" pitchFamily="34" charset="0"/>
              <a:sym typeface="Arial"/>
            </a:endParaRPr>
          </a:p>
          <a:p>
            <a:pPr marL="1828800" indent="-1609725">
              <a:spcBef>
                <a:spcPts val="0"/>
              </a:spcBef>
              <a:buSzPct val="100000"/>
              <a:buNone/>
            </a:pPr>
            <a:r>
              <a:rPr lang="en-US" sz="2800" dirty="0">
                <a:latin typeface="Calibri" panose="020F0502020204030204" pitchFamily="34" charset="0"/>
                <a:cs typeface="Calibri" panose="020F0502020204030204" pitchFamily="34" charset="0"/>
                <a:sym typeface="Arial"/>
              </a:rPr>
              <a:t>Topic 4:	Science, Language, and Computational Thinking with All Students</a:t>
            </a:r>
          </a:p>
          <a:p>
            <a:pPr marL="1828800" indent="-1609725">
              <a:spcBef>
                <a:spcPts val="0"/>
              </a:spcBef>
              <a:buSzPct val="100000"/>
              <a:buNone/>
            </a:pPr>
            <a:endParaRPr lang="en-US" sz="2800" dirty="0">
              <a:latin typeface="Calibri" panose="020F0502020204030204" pitchFamily="34" charset="0"/>
              <a:cs typeface="Calibri" panose="020F0502020204030204" pitchFamily="34" charset="0"/>
              <a:sym typeface="Arial"/>
            </a:endParaRPr>
          </a:p>
        </p:txBody>
      </p:sp>
      <p:sp>
        <p:nvSpPr>
          <p:cNvPr id="3" name="Rectangle 2">
            <a:extLst>
              <a:ext uri="{FF2B5EF4-FFF2-40B4-BE49-F238E27FC236}">
                <a16:creationId xmlns:a16="http://schemas.microsoft.com/office/drawing/2014/main" id="{8EDFAEC9-B568-47EC-9AAC-85309CD72A66}"/>
              </a:ext>
            </a:extLst>
          </p:cNvPr>
          <p:cNvSpPr/>
          <p:nvPr/>
        </p:nvSpPr>
        <p:spPr>
          <a:xfrm>
            <a:off x="186320" y="1983473"/>
            <a:ext cx="8486594" cy="728869"/>
          </a:xfrm>
          <a:prstGeom prst="rect">
            <a:avLst/>
          </a:prstGeom>
          <a:solidFill>
            <a:schemeClr val="accent1">
              <a:alpha val="0"/>
            </a:schemeClr>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03196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02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2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2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2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2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02"/>
        <p:cNvGrpSpPr/>
        <p:nvPr/>
      </p:nvGrpSpPr>
      <p:grpSpPr>
        <a:xfrm>
          <a:off x="0" y="0"/>
          <a:ext cx="0" cy="0"/>
          <a:chOff x="0" y="0"/>
          <a:chExt cx="0" cy="0"/>
        </a:xfrm>
      </p:grpSpPr>
      <p:pic>
        <p:nvPicPr>
          <p:cNvPr id="6104" name="Google Shape;6104;p753"/>
          <p:cNvPicPr preferRelativeResize="0"/>
          <p:nvPr/>
        </p:nvPicPr>
        <p:blipFill rotWithShape="1">
          <a:blip r:embed="rId3">
            <a:alphaModFix/>
          </a:blip>
          <a:srcRect/>
          <a:stretch/>
        </p:blipFill>
        <p:spPr>
          <a:xfrm>
            <a:off x="1860330" y="990600"/>
            <a:ext cx="5378669" cy="5867400"/>
          </a:xfrm>
          <a:prstGeom prst="rect">
            <a:avLst/>
          </a:prstGeom>
          <a:noFill/>
          <a:ln>
            <a:noFill/>
          </a:ln>
        </p:spPr>
      </p:pic>
      <p:sp>
        <p:nvSpPr>
          <p:cNvPr id="4" name="Shape 2339"/>
          <p:cNvSpPr/>
          <p:nvPr/>
        </p:nvSpPr>
        <p:spPr>
          <a:xfrm>
            <a:off x="1933903" y="1686909"/>
            <a:ext cx="5305096" cy="1077311"/>
          </a:xfrm>
          <a:prstGeom prst="rect">
            <a:avLst/>
          </a:prstGeom>
          <a:solidFill>
            <a:srgbClr val="333399">
              <a:alpha val="17650"/>
            </a:srgbClr>
          </a:solidFill>
          <a:ln w="28575" cap="flat" cmpd="sng">
            <a:solidFill>
              <a:srgbClr val="FF0000"/>
            </a:solidFill>
            <a:prstDash val="solid"/>
            <a:round/>
            <a:headEnd type="none" w="med" len="med"/>
            <a:tailEnd type="none" w="med" len="med"/>
          </a:ln>
        </p:spPr>
        <p:txBody>
          <a:bodyPr lIns="70125" tIns="35100" rIns="70125" bIns="351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5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6095;p752">
            <a:extLst>
              <a:ext uri="{FF2B5EF4-FFF2-40B4-BE49-F238E27FC236}">
                <a16:creationId xmlns:a16="http://schemas.microsoft.com/office/drawing/2014/main" id="{5B09111B-91BA-4E9D-8615-5BAA05097E87}"/>
              </a:ext>
            </a:extLst>
          </p:cNvPr>
          <p:cNvSpPr txBox="1"/>
          <p:nvPr/>
        </p:nvSpPr>
        <p:spPr>
          <a:xfrm>
            <a:off x="0" y="2631"/>
            <a:ext cx="9144000" cy="816766"/>
          </a:xfrm>
          <a:prstGeom prst="rect">
            <a:avLst/>
          </a:prstGeom>
          <a:gradFill>
            <a:gsLst>
              <a:gs pos="0">
                <a:srgbClr val="3C0043"/>
              </a:gs>
              <a:gs pos="100000">
                <a:srgbClr val="5F1469"/>
              </a:gs>
            </a:gsLst>
            <a:lin ang="16200000" scaled="0"/>
          </a:gradFill>
          <a:ln w="9525" cap="flat" cmpd="sng">
            <a:solidFill>
              <a:srgbClr val="5F1469"/>
            </a:solidFill>
            <a:prstDash val="solid"/>
            <a:miter lim="800000"/>
            <a:headEnd type="none" w="sm" len="sm"/>
            <a:tailEnd type="none" w="sm" len="sm"/>
          </a:ln>
        </p:spPr>
        <p:txBody>
          <a:bodyPr spcFirstLastPara="1" wrap="square" lIns="79050" tIns="45175" rIns="79050" bIns="45175" anchor="ctr" anchorCtr="0">
            <a:noAutofit/>
          </a:bodyPr>
          <a:lstStyle/>
          <a:p>
            <a:pPr marL="120650" marR="0" lvl="0" indent="0" algn="l" defTabSz="914400" rtl="0" eaLnBrk="1" fontAlgn="auto" latinLnBrk="0" hangingPunct="1">
              <a:lnSpc>
                <a:spcPct val="100000"/>
              </a:lnSpc>
              <a:spcBef>
                <a:spcPct val="0"/>
              </a:spcBef>
              <a:spcAft>
                <a:spcPts val="0"/>
              </a:spcAft>
              <a:buClr>
                <a:srgbClr val="FF00FF"/>
              </a:buClr>
              <a:buSzPts val="4000"/>
              <a:buFont typeface="Arial"/>
              <a:buNone/>
              <a:tabLst/>
              <a:defRPr/>
            </a:pPr>
            <a:r>
              <a:rPr kumimoji="0" lang="en-US" sz="4000" b="1" i="0" u="none" strike="noStrike" kern="0" cap="none" spc="0" normalizeH="0" baseline="0" noProof="0" dirty="0">
                <a:ln>
                  <a:noFill/>
                </a:ln>
                <a:solidFill>
                  <a:srgbClr val="92D050"/>
                </a:solidFill>
                <a:effectLst/>
                <a:uLnTx/>
                <a:uFillTx/>
                <a:latin typeface="Corbel"/>
                <a:ea typeface="Corbel"/>
                <a:cs typeface="Corbel"/>
                <a:sym typeface="Corbel"/>
              </a:rPr>
              <a:t>Science Shift 1: Phenomena</a:t>
            </a:r>
          </a:p>
        </p:txBody>
      </p:sp>
    </p:spTree>
    <p:extLst>
      <p:ext uri="{BB962C8B-B14F-4D97-AF65-F5344CB8AC3E}">
        <p14:creationId xmlns:p14="http://schemas.microsoft.com/office/powerpoint/2010/main" val="261111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9" name="Shape 359"/>
          <p:cNvSpPr/>
          <p:nvPr/>
        </p:nvSpPr>
        <p:spPr>
          <a:xfrm>
            <a:off x="304797" y="2313315"/>
            <a:ext cx="5202621" cy="944235"/>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tl val="0"/>
              </a:rPr>
              <a:t>What happens to our garbage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tl val="0"/>
              </a:rPr>
              <a:t>(in the real world)?</a:t>
            </a:r>
          </a:p>
        </p:txBody>
      </p:sp>
      <p:sp>
        <p:nvSpPr>
          <p:cNvPr id="8" name="Shape 359"/>
          <p:cNvSpPr/>
          <p:nvPr/>
        </p:nvSpPr>
        <p:spPr>
          <a:xfrm>
            <a:off x="304797" y="4630294"/>
            <a:ext cx="4529961" cy="930843"/>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tl val="0"/>
              </a:rPr>
              <a:t>What happens to our garbage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tl val="0"/>
              </a:rPr>
              <a:t>(in the classroom)?</a:t>
            </a:r>
          </a:p>
        </p:txBody>
      </p:sp>
      <p:pic>
        <p:nvPicPr>
          <p:cNvPr id="13" name="Picture 12" descr="C:\Users\SAIL\Dropbox\Christina and Jessie SAIL Folder NEW AND UPDATED\Unit 1\Unit 1 Investigations\Landfill Bottle Investigations\2017-2018 Version\Recreating Perfect Bottles\Perfect Pictures\20170711_133900.jpg"/>
          <p:cNvPicPr/>
          <p:nvPr/>
        </p:nvPicPr>
        <p:blipFill rotWithShape="1">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a:ext>
            </a:extLst>
          </a:blip>
          <a:srcRect/>
          <a:stretch/>
        </p:blipFill>
        <p:spPr bwMode="auto">
          <a:xfrm>
            <a:off x="7191865" y="4834759"/>
            <a:ext cx="1416107" cy="1945932"/>
          </a:xfrm>
          <a:prstGeom prst="rect">
            <a:avLst/>
          </a:prstGeom>
          <a:noFill/>
          <a:ln>
            <a:noFill/>
          </a:ln>
          <a:extLst>
            <a:ext uri="{53640926-AAD7-44D8-BBD7-CCE9431645EC}">
              <a14:shadowObscured xmlns:a14="http://schemas.microsoft.com/office/drawing/2010/main"/>
            </a:ext>
          </a:extLst>
        </p:spPr>
      </p:pic>
      <p:pic>
        <p:nvPicPr>
          <p:cNvPr id="15" name="Picture 14" descr="C:\Users\SAIL\Dropbox\Christina and Jessie SAIL Folder NEW AND UPDATED\Unit 1\Unit 1 Investigations\Landfill Bottle Investigations\2017-2018 Version\Recreating Perfect Bottles\Perfect Pictures\20170711_160622.jpg"/>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a:ext>
            </a:extLst>
          </a:blip>
          <a:srcRect/>
          <a:stretch/>
        </p:blipFill>
        <p:spPr bwMode="auto">
          <a:xfrm>
            <a:off x="5265683" y="4834759"/>
            <a:ext cx="1466390" cy="1935998"/>
          </a:xfrm>
          <a:prstGeom prst="rect">
            <a:avLst/>
          </a:prstGeom>
          <a:noFill/>
          <a:ln>
            <a:noFill/>
          </a:ln>
          <a:extLst>
            <a:ext uri="{53640926-AAD7-44D8-BBD7-CCE9431645EC}">
              <a14:shadowObscured xmlns:a14="http://schemas.microsoft.com/office/drawing/2010/main"/>
            </a:ext>
          </a:extLst>
        </p:spPr>
      </p:pic>
      <p:cxnSp>
        <p:nvCxnSpPr>
          <p:cNvPr id="9" name="Straight Arrow Connector 8"/>
          <p:cNvCxnSpPr/>
          <p:nvPr/>
        </p:nvCxnSpPr>
        <p:spPr>
          <a:xfrm>
            <a:off x="7354618" y="4342333"/>
            <a:ext cx="440654" cy="5150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082593" y="4386398"/>
            <a:ext cx="296572" cy="4877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90675" y="2041020"/>
            <a:ext cx="1828800" cy="2376908"/>
          </a:xfrm>
          <a:prstGeom prst="rect">
            <a:avLst/>
          </a:prstGeom>
        </p:spPr>
      </p:pic>
      <p:sp>
        <p:nvSpPr>
          <p:cNvPr id="18" name="Rectangle 8"/>
          <p:cNvSpPr txBox="1">
            <a:spLocks noChangeArrowheads="1"/>
          </p:cNvSpPr>
          <p:nvPr/>
        </p:nvSpPr>
        <p:spPr>
          <a:xfrm>
            <a:off x="0" y="0"/>
            <a:ext cx="9144000" cy="1143000"/>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14300" marR="0" lvl="0" indent="0" algn="l" defTabSz="914400" rtl="0" eaLnBrk="1" fontAlgn="auto" latinLnBrk="0" hangingPunct="1">
              <a:lnSpc>
                <a:spcPct val="100000"/>
              </a:lnSpc>
              <a:spcBef>
                <a:spcPts val="0"/>
              </a:spcBef>
              <a:spcAft>
                <a:spcPts val="0"/>
              </a:spcAft>
              <a:buClr>
                <a:srgbClr val="92D050"/>
              </a:buClr>
              <a:buSzPts val="900"/>
              <a:buFont typeface="Arial"/>
              <a:buNone/>
              <a:tabLst/>
              <a:defRPr/>
            </a:pPr>
            <a:r>
              <a:rPr kumimoji="0" lang="en-US" sz="3600" b="1" i="0" u="none" strike="noStrike" kern="1200" cap="none" spc="0" normalizeH="0" baseline="0" noProof="0" dirty="0">
                <a:ln>
                  <a:noFill/>
                </a:ln>
                <a:solidFill>
                  <a:srgbClr val="92D050"/>
                </a:solidFill>
                <a:effectLst/>
                <a:uLnTx/>
                <a:uFillTx/>
                <a:latin typeface="Corbel"/>
                <a:ea typeface="Corbel"/>
                <a:cs typeface="Corbel"/>
                <a:sym typeface="Corbel"/>
              </a:rPr>
              <a:t>Science Shift 2: Three-Dimensional Learning</a:t>
            </a:r>
            <a:endParaRPr kumimoji="0" lang="en-US" sz="3600" b="1" i="0" u="none" strike="noStrike" kern="1200" cap="none" spc="0" normalizeH="0" baseline="0" noProof="0" dirty="0">
              <a:ln>
                <a:noFill/>
              </a:ln>
              <a:solidFill>
                <a:srgbClr val="92D050"/>
              </a:solidFill>
              <a:effectLst/>
              <a:uLnTx/>
              <a:uFillTx/>
              <a:latin typeface="Arial"/>
              <a:sym typeface="Arial"/>
            </a:endParaRPr>
          </a:p>
        </p:txBody>
      </p:sp>
      <p:sp>
        <p:nvSpPr>
          <p:cNvPr id="16" name="Shape 359"/>
          <p:cNvSpPr/>
          <p:nvPr/>
        </p:nvSpPr>
        <p:spPr>
          <a:xfrm>
            <a:off x="304797" y="1390581"/>
            <a:ext cx="8481851" cy="639929"/>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tl val="0"/>
              </a:rPr>
              <a:t>Science and engineering practices are language intensive.</a:t>
            </a:r>
          </a:p>
        </p:txBody>
      </p:sp>
      <p:pic>
        <p:nvPicPr>
          <p:cNvPr id="11" name="Google Shape;6096;p752" descr="https://www.nextgenscience.org/sites/all/themes/ngss/img/accordion_logo.png"/>
          <p:cNvPicPr preferRelativeResize="0"/>
          <p:nvPr/>
        </p:nvPicPr>
        <p:blipFill rotWithShape="1">
          <a:blip r:embed="rId8">
            <a:alphaModFix/>
          </a:blip>
          <a:srcRect/>
          <a:stretch/>
        </p:blipFill>
        <p:spPr>
          <a:xfrm>
            <a:off x="3179376" y="5200556"/>
            <a:ext cx="1655382" cy="1705069"/>
          </a:xfrm>
          <a:prstGeom prst="rect">
            <a:avLst/>
          </a:prstGeom>
          <a:noFill/>
          <a:ln>
            <a:noFill/>
          </a:ln>
        </p:spPr>
      </p:pic>
    </p:spTree>
    <p:extLst>
      <p:ext uri="{BB962C8B-B14F-4D97-AF65-F5344CB8AC3E}">
        <p14:creationId xmlns:p14="http://schemas.microsoft.com/office/powerpoint/2010/main" val="377741798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0"/>
      <p:bldP spid="8"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pic>
        <p:nvPicPr>
          <p:cNvPr id="2069" name="Google Shape;2069;p319"/>
          <p:cNvPicPr preferRelativeResize="0"/>
          <p:nvPr/>
        </p:nvPicPr>
        <p:blipFill rotWithShape="1">
          <a:blip r:embed="rId3">
            <a:alphaModFix/>
          </a:blip>
          <a:srcRect/>
          <a:stretch/>
        </p:blipFill>
        <p:spPr>
          <a:xfrm>
            <a:off x="1500225" y="2266175"/>
            <a:ext cx="6138825" cy="4491350"/>
          </a:xfrm>
          <a:prstGeom prst="rect">
            <a:avLst/>
          </a:prstGeom>
          <a:noFill/>
          <a:ln>
            <a:noFill/>
          </a:ln>
        </p:spPr>
      </p:pic>
      <p:sp>
        <p:nvSpPr>
          <p:cNvPr id="2071" name="Google Shape;2071;p319"/>
          <p:cNvSpPr/>
          <p:nvPr/>
        </p:nvSpPr>
        <p:spPr>
          <a:xfrm>
            <a:off x="304800" y="1209150"/>
            <a:ext cx="8534400" cy="875100"/>
          </a:xfrm>
          <a:prstGeom prst="rect">
            <a:avLst/>
          </a:prstGeom>
          <a:noFill/>
          <a:ln>
            <a:noFill/>
          </a:ln>
        </p:spPr>
        <p:txBody>
          <a:bodyPr spcFirstLastPara="1" wrap="square" lIns="68550" tIns="34275" rIns="68550"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Calibri"/>
              <a:buNone/>
              <a:tabLst/>
              <a:defRPr/>
            </a:pPr>
            <a: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t>Students build science understanding over the course of lessons, units, and years of instruction.</a:t>
            </a:r>
            <a:endParaRPr kumimoji="0" sz="2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 name="Rectangle 8"/>
          <p:cNvSpPr txBox="1">
            <a:spLocks noChangeArrowheads="1"/>
          </p:cNvSpPr>
          <p:nvPr/>
        </p:nvSpPr>
        <p:spPr>
          <a:xfrm>
            <a:off x="0" y="2676"/>
            <a:ext cx="9144000" cy="1186673"/>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25413" marR="0" lvl="0" indent="0" algn="l" defTabSz="914400" rtl="0" eaLnBrk="1" fontAlgn="auto" latinLnBrk="0" hangingPunct="1">
              <a:lnSpc>
                <a:spcPct val="100000"/>
              </a:lnSpc>
              <a:spcBef>
                <a:spcPct val="0"/>
              </a:spcBef>
              <a:spcAft>
                <a:spcPts val="0"/>
              </a:spcAft>
              <a:buClrTx/>
              <a:buSzPct val="25000"/>
              <a:buFontTx/>
              <a:buNone/>
              <a:tabLst/>
              <a:defRPr/>
            </a:pPr>
            <a:r>
              <a:rPr kumimoji="0" lang="en-US" sz="4000" b="1" i="0" u="none" strike="noStrike" kern="1200" cap="none" spc="0" normalizeH="0" baseline="0" noProof="0" dirty="0">
                <a:ln>
                  <a:noFill/>
                </a:ln>
                <a:solidFill>
                  <a:srgbClr val="92D050"/>
                </a:solidFill>
                <a:effectLst/>
                <a:uLnTx/>
                <a:uFillTx/>
                <a:latin typeface="Corbel" panose="020B0503020204020204" pitchFamily="34" charset="0"/>
                <a:ea typeface="Calibri"/>
                <a:cs typeface="Helvetica" panose="020B0604020202020204" pitchFamily="34" charset="0"/>
                <a:sym typeface="Calibri"/>
              </a:rPr>
              <a:t>Science Shift 3: </a:t>
            </a:r>
            <a:r>
              <a:rPr kumimoji="0" lang="en-US" sz="4000" b="1" i="0" u="none" strike="noStrike" kern="1200" cap="none" spc="0" normalizeH="0" baseline="0" noProof="0" dirty="0">
                <a:ln>
                  <a:noFill/>
                </a:ln>
                <a:solidFill>
                  <a:srgbClr val="92D050"/>
                </a:solidFill>
                <a:effectLst/>
                <a:uLnTx/>
                <a:uFillTx/>
                <a:latin typeface="Corbel" panose="020B0503020204020204" pitchFamily="34" charset="0"/>
                <a:ea typeface="Calibri"/>
                <a:cs typeface="Calibri"/>
                <a:sym typeface="Calibri"/>
              </a:rPr>
              <a:t>Coherence (“Storyline”)</a:t>
            </a:r>
          </a:p>
        </p:txBody>
      </p:sp>
    </p:spTree>
    <p:extLst>
      <p:ext uri="{BB962C8B-B14F-4D97-AF65-F5344CB8AC3E}">
        <p14:creationId xmlns:p14="http://schemas.microsoft.com/office/powerpoint/2010/main" val="1335597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sp>
        <p:nvSpPr>
          <p:cNvPr id="2076" name="Google Shape;2076;p320"/>
          <p:cNvSpPr/>
          <p:nvPr/>
        </p:nvSpPr>
        <p:spPr>
          <a:xfrm>
            <a:off x="100223" y="1044237"/>
            <a:ext cx="8987697" cy="875100"/>
          </a:xfrm>
          <a:prstGeom prst="rect">
            <a:avLst/>
          </a:prstGeom>
          <a:noFill/>
          <a:ln>
            <a:noFill/>
          </a:ln>
        </p:spPr>
        <p:txBody>
          <a:bodyPr spcFirstLastPara="1" wrap="square" lIns="68550" tIns="34275" rIns="68550"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Calibri"/>
              <a:buNone/>
              <a:tabLst/>
              <a:defRPr/>
            </a:pPr>
            <a:r>
              <a:rPr lang="en-US" sz="2800" kern="0" dirty="0">
                <a:solidFill>
                  <a:srgbClr val="000000"/>
                </a:solidFill>
                <a:latin typeface="Calibri"/>
                <a:ea typeface="Calibri"/>
                <a:cs typeface="Calibri"/>
                <a:sym typeface="Calibri"/>
              </a:rPr>
              <a:t>S</a:t>
            </a:r>
            <a:r>
              <a:rPr kumimoji="0" lang="en-US" sz="2800" b="0" i="0" u="none" strike="noStrike" kern="0" cap="none" spc="0" normalizeH="0" baseline="0" noProof="0" dirty="0" err="1">
                <a:ln>
                  <a:noFill/>
                </a:ln>
                <a:solidFill>
                  <a:srgbClr val="000000"/>
                </a:solidFill>
                <a:effectLst/>
                <a:uLnTx/>
                <a:uFillTx/>
                <a:latin typeface="Calibri"/>
                <a:ea typeface="Calibri"/>
                <a:cs typeface="Calibri"/>
                <a:sym typeface="Calibri"/>
              </a:rPr>
              <a:t>cience</a:t>
            </a:r>
            <a: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t> learning becomes more sophisticated over time.</a:t>
            </a:r>
          </a:p>
        </p:txBody>
      </p:sp>
      <p:pic>
        <p:nvPicPr>
          <p:cNvPr id="2078" name="Google Shape;2078;p320" descr="Image result for holding nos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95833" y="1930675"/>
            <a:ext cx="2447626" cy="1611387"/>
          </a:xfrm>
          <a:prstGeom prst="rect">
            <a:avLst/>
          </a:prstGeom>
          <a:noFill/>
          <a:ln>
            <a:noFill/>
          </a:ln>
        </p:spPr>
      </p:pic>
      <p:pic>
        <p:nvPicPr>
          <p:cNvPr id="2079" name="Google Shape;2079;p320" descr="C:\Users\SAIL\Dropbox\Christina and Jessie SAIL Folder NEW AND UPDATED\Unit 1\Unit 1 Investigations\Landfill Bottle Investigations\2017-2018 Version\Recreating Perfect Bottles\Perfect Pictures\20170711_160622.jpg"/>
          <p:cNvPicPr preferRelativeResize="0"/>
          <p:nvPr/>
        </p:nvPicPr>
        <p:blipFill rotWithShape="1">
          <a:blip r:embed="rId4">
            <a:alphaModFix/>
          </a:blip>
          <a:srcRect/>
          <a:stretch/>
        </p:blipFill>
        <p:spPr>
          <a:xfrm>
            <a:off x="3487783" y="2230135"/>
            <a:ext cx="1365443" cy="1734190"/>
          </a:xfrm>
          <a:prstGeom prst="rect">
            <a:avLst/>
          </a:prstGeom>
          <a:noFill/>
          <a:ln>
            <a:noFill/>
          </a:ln>
        </p:spPr>
      </p:pic>
      <p:pic>
        <p:nvPicPr>
          <p:cNvPr id="2080" name="Google Shape;2080;p320" descr="Image result for dymo electronic scale"/>
          <p:cNvPicPr preferRelativeResize="0"/>
          <p:nvPr/>
        </p:nvPicPr>
        <p:blipFill rotWithShape="1">
          <a:blip r:embed="rId5">
            <a:alphaModFix/>
          </a:blip>
          <a:srcRect/>
          <a:stretch/>
        </p:blipFill>
        <p:spPr>
          <a:xfrm>
            <a:off x="7002861" y="3591116"/>
            <a:ext cx="2099573" cy="1717431"/>
          </a:xfrm>
          <a:prstGeom prst="rect">
            <a:avLst/>
          </a:prstGeom>
          <a:noFill/>
          <a:ln>
            <a:noFill/>
          </a:ln>
        </p:spPr>
      </p:pic>
      <p:pic>
        <p:nvPicPr>
          <p:cNvPr id="2081" name="Google Shape;2081;p32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4152137" y="4125637"/>
            <a:ext cx="2219502" cy="2867890"/>
          </a:xfrm>
          <a:prstGeom prst="rect">
            <a:avLst/>
          </a:prstGeom>
          <a:noFill/>
          <a:ln>
            <a:noFill/>
          </a:ln>
          <a:effectLst>
            <a:outerShdw blurRad="50800" dist="38100" dir="2700000" algn="tl" rotWithShape="0">
              <a:srgbClr val="000000">
                <a:alpha val="40000"/>
              </a:srgbClr>
            </a:outerShdw>
          </a:effectLst>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6355" y="1919337"/>
            <a:ext cx="1675350" cy="2233800"/>
          </a:xfrm>
          <a:prstGeom prst="rect">
            <a:avLst/>
          </a:prstGeom>
        </p:spPr>
      </p:pic>
      <p:sp>
        <p:nvSpPr>
          <p:cNvPr id="2" name="Rectangle 1"/>
          <p:cNvSpPr/>
          <p:nvPr/>
        </p:nvSpPr>
        <p:spPr>
          <a:xfrm>
            <a:off x="74300" y="2421205"/>
            <a:ext cx="453297" cy="4211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1</a:t>
            </a:r>
          </a:p>
        </p:txBody>
      </p:sp>
      <p:sp>
        <p:nvSpPr>
          <p:cNvPr id="10" name="Rectangle 9"/>
          <p:cNvSpPr/>
          <p:nvPr/>
        </p:nvSpPr>
        <p:spPr>
          <a:xfrm>
            <a:off x="2905728" y="2434987"/>
            <a:ext cx="453297" cy="4211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2</a:t>
            </a:r>
          </a:p>
        </p:txBody>
      </p:sp>
      <p:sp>
        <p:nvSpPr>
          <p:cNvPr id="11" name="Rectangle 10"/>
          <p:cNvSpPr/>
          <p:nvPr/>
        </p:nvSpPr>
        <p:spPr>
          <a:xfrm>
            <a:off x="6725506" y="2180366"/>
            <a:ext cx="453297" cy="4211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a:t>
            </a:r>
          </a:p>
        </p:txBody>
      </p:sp>
      <p:sp>
        <p:nvSpPr>
          <p:cNvPr id="12" name="Rectangle 11"/>
          <p:cNvSpPr/>
          <p:nvPr/>
        </p:nvSpPr>
        <p:spPr>
          <a:xfrm>
            <a:off x="6726733" y="3687125"/>
            <a:ext cx="475641" cy="4211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a:t>
            </a:r>
          </a:p>
        </p:txBody>
      </p:sp>
      <p:sp>
        <p:nvSpPr>
          <p:cNvPr id="13" name="Rectangle 12"/>
          <p:cNvSpPr/>
          <p:nvPr/>
        </p:nvSpPr>
        <p:spPr>
          <a:xfrm>
            <a:off x="3275326" y="5138477"/>
            <a:ext cx="453297" cy="4211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4</a:t>
            </a:r>
          </a:p>
        </p:txBody>
      </p:sp>
      <p:pic>
        <p:nvPicPr>
          <p:cNvPr id="16" name="Picture 15" descr="C:\Users\SAIL\Dropbox\Christina and Jessie SAIL Folder NEW AND UPDATED\Unit 1\Unit 1 Investigations\Landfill Bottle Investigations\2017-2018 Version\Recreating Perfect Bottles\Perfect Pictures\20170711_133900.jpg"/>
          <p:cNvPicPr/>
          <p:nvPr/>
        </p:nvPicPr>
        <p:blipFill rotWithShape="1">
          <a:blip r:embed="rId8" cstate="print">
            <a:extLst>
              <a:ext uri="{BEBA8EAE-BF5A-486C-A8C5-ECC9F3942E4B}">
                <a14:imgProps xmlns:a14="http://schemas.microsoft.com/office/drawing/2010/main">
                  <a14:imgLayer r:embed="rId9">
                    <a14:imgEffect>
                      <a14:brightnessContrast bright="5000"/>
                    </a14:imgEffect>
                  </a14:imgLayer>
                </a14:imgProps>
              </a:ext>
              <a:ext uri="{28A0092B-C50C-407E-A947-70E740481C1C}">
                <a14:useLocalDpi xmlns:a14="http://schemas.microsoft.com/office/drawing/2010/main"/>
              </a:ext>
            </a:extLst>
          </a:blip>
          <a:srcRect/>
          <a:stretch/>
        </p:blipFill>
        <p:spPr bwMode="auto">
          <a:xfrm>
            <a:off x="4981984" y="2230135"/>
            <a:ext cx="1368940" cy="1734190"/>
          </a:xfrm>
          <a:prstGeom prst="rect">
            <a:avLst/>
          </a:prstGeom>
          <a:noFill/>
          <a:ln>
            <a:noFill/>
          </a:ln>
          <a:extLst>
            <a:ext uri="{53640926-AAD7-44D8-BBD7-CCE9431645EC}">
              <a14:shadowObscured xmlns:a14="http://schemas.microsoft.com/office/drawing/2010/main"/>
            </a:ext>
          </a:extLst>
        </p:spPr>
      </p:pic>
      <p:sp>
        <p:nvSpPr>
          <p:cNvPr id="17" name="Rectangle 8"/>
          <p:cNvSpPr txBox="1">
            <a:spLocks noChangeArrowheads="1"/>
          </p:cNvSpPr>
          <p:nvPr/>
        </p:nvSpPr>
        <p:spPr>
          <a:xfrm>
            <a:off x="0" y="2676"/>
            <a:ext cx="9144000" cy="963941"/>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25413" marR="0" lvl="0" indent="0" algn="l" defTabSz="914400" rtl="0" eaLnBrk="1" fontAlgn="auto" latinLnBrk="0" hangingPunct="1">
              <a:lnSpc>
                <a:spcPct val="100000"/>
              </a:lnSpc>
              <a:spcBef>
                <a:spcPct val="0"/>
              </a:spcBef>
              <a:spcAft>
                <a:spcPts val="0"/>
              </a:spcAft>
              <a:buClrTx/>
              <a:buSzPct val="25000"/>
              <a:buFontTx/>
              <a:buNone/>
              <a:tabLst/>
              <a:defRPr/>
            </a:pPr>
            <a:r>
              <a:rPr kumimoji="0" lang="en-US" sz="4000" b="1" i="0" u="none" strike="noStrike" kern="1200" cap="none" spc="0" normalizeH="0" baseline="0" noProof="0" dirty="0">
                <a:ln>
                  <a:noFill/>
                </a:ln>
                <a:solidFill>
                  <a:srgbClr val="92D050"/>
                </a:solidFill>
                <a:effectLst/>
                <a:uLnTx/>
                <a:uFillTx/>
                <a:latin typeface="Corbel" panose="020B0503020204020204" pitchFamily="34" charset="0"/>
                <a:ea typeface="Calibri"/>
                <a:cs typeface="Helvetica" panose="020B0604020202020204" pitchFamily="34" charset="0"/>
                <a:sym typeface="Calibri"/>
              </a:rPr>
              <a:t>Science Shift 3: </a:t>
            </a:r>
            <a:r>
              <a:rPr kumimoji="0" lang="en-US" sz="4000" b="1" i="0" u="none" strike="noStrike" kern="1200" cap="none" spc="0" normalizeH="0" baseline="0" noProof="0" dirty="0">
                <a:ln>
                  <a:noFill/>
                </a:ln>
                <a:solidFill>
                  <a:srgbClr val="92D050"/>
                </a:solidFill>
                <a:effectLst/>
                <a:uLnTx/>
                <a:uFillTx/>
                <a:latin typeface="Corbel" panose="020B0503020204020204" pitchFamily="34" charset="0"/>
                <a:ea typeface="Calibri"/>
                <a:cs typeface="Calibri"/>
                <a:sym typeface="Calibri"/>
              </a:rPr>
              <a:t>Coherence (“Storyline”)</a:t>
            </a:r>
          </a:p>
        </p:txBody>
      </p:sp>
      <p:pic>
        <p:nvPicPr>
          <p:cNvPr id="15" name="Google Shape;6143;p756">
            <a:extLst>
              <a:ext uri="{FF2B5EF4-FFF2-40B4-BE49-F238E27FC236}">
                <a16:creationId xmlns:a16="http://schemas.microsoft.com/office/drawing/2014/main" id="{3545EBFB-775E-4F70-AFA9-6DAFAFE19767}"/>
              </a:ext>
            </a:extLst>
          </p:cNvPr>
          <p:cNvPicPr preferRelativeResize="0"/>
          <p:nvPr/>
        </p:nvPicPr>
        <p:blipFill>
          <a:blip r:embed="rId10">
            <a:alphaModFix/>
          </a:blip>
          <a:stretch>
            <a:fillRect/>
          </a:stretch>
        </p:blipFill>
        <p:spPr>
          <a:xfrm>
            <a:off x="212642" y="4463935"/>
            <a:ext cx="2889787" cy="2247108"/>
          </a:xfrm>
          <a:prstGeom prst="rect">
            <a:avLst/>
          </a:prstGeom>
          <a:noFill/>
          <a:ln>
            <a:noFill/>
          </a:ln>
        </p:spPr>
      </p:pic>
    </p:spTree>
    <p:extLst>
      <p:ext uri="{BB962C8B-B14F-4D97-AF65-F5344CB8AC3E}">
        <p14:creationId xmlns:p14="http://schemas.microsoft.com/office/powerpoint/2010/main" val="110063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26"/>
        <p:cNvGrpSpPr/>
        <p:nvPr/>
      </p:nvGrpSpPr>
      <p:grpSpPr>
        <a:xfrm>
          <a:off x="0" y="0"/>
          <a:ext cx="0" cy="0"/>
          <a:chOff x="0" y="0"/>
          <a:chExt cx="0" cy="0"/>
        </a:xfrm>
      </p:grpSpPr>
      <p:sp>
        <p:nvSpPr>
          <p:cNvPr id="5827" name="Google Shape;5827;p723"/>
          <p:cNvSpPr/>
          <p:nvPr/>
        </p:nvSpPr>
        <p:spPr>
          <a:xfrm>
            <a:off x="4813" y="0"/>
            <a:ext cx="9144000" cy="1295400"/>
          </a:xfrm>
          <a:prstGeom prst="rect">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0" rIns="0" bIns="0" anchor="ctr" anchorCtr="0">
            <a:noAutofit/>
          </a:bodyPr>
          <a:lstStyle/>
          <a:p>
            <a:pPr marL="234950" marR="0" lvl="0" indent="0" algn="l" defTabSz="914400" rtl="0" eaLnBrk="1" fontAlgn="auto" latinLnBrk="0" hangingPunct="1">
              <a:lnSpc>
                <a:spcPct val="100000"/>
              </a:lnSpc>
              <a:spcBef>
                <a:spcPts val="0"/>
              </a:spcBef>
              <a:spcAft>
                <a:spcPts val="0"/>
              </a:spcAft>
              <a:buClr>
                <a:srgbClr val="000000"/>
              </a:buClr>
              <a:buSzPts val="4000"/>
              <a:buFont typeface="Corbel"/>
              <a:buNone/>
              <a:tabLst/>
              <a:defRPr/>
            </a:pPr>
            <a:r>
              <a:rPr kumimoji="0" lang="en-US" sz="4000" b="1" i="0" u="none" strike="noStrike" kern="0" cap="none" spc="0" normalizeH="0" baseline="0" noProof="0">
                <a:ln>
                  <a:noFill/>
                </a:ln>
                <a:solidFill>
                  <a:srgbClr val="000000"/>
                </a:solidFill>
                <a:effectLst/>
                <a:uLnTx/>
                <a:uFillTx/>
                <a:latin typeface="Corbel"/>
                <a:ea typeface="Corbel"/>
                <a:cs typeface="Corbel"/>
                <a:sym typeface="Corbel"/>
              </a:rPr>
              <a:t>Garbage Unit</a:t>
            </a:r>
            <a:br>
              <a:rPr kumimoji="0" lang="en-US" sz="4000" b="1" i="0" u="none" strike="noStrike" kern="0" cap="none" spc="0" normalizeH="0" baseline="0" noProof="0">
                <a:ln>
                  <a:noFill/>
                </a:ln>
                <a:solidFill>
                  <a:srgbClr val="000000"/>
                </a:solidFill>
                <a:effectLst/>
                <a:uLnTx/>
                <a:uFillTx/>
                <a:latin typeface="Corbel"/>
                <a:ea typeface="Corbel"/>
                <a:cs typeface="Corbel"/>
                <a:sym typeface="Corbel"/>
              </a:rPr>
            </a:br>
            <a:r>
              <a:rPr kumimoji="0" lang="en-US" sz="4000" b="1" i="0" u="none" strike="noStrike" kern="0" cap="none" spc="0" normalizeH="0" baseline="0" noProof="0">
                <a:ln>
                  <a:noFill/>
                </a:ln>
                <a:solidFill>
                  <a:srgbClr val="000000"/>
                </a:solidFill>
                <a:effectLst/>
                <a:uLnTx/>
                <a:uFillTx/>
                <a:latin typeface="Corbel"/>
                <a:ea typeface="Corbel"/>
                <a:cs typeface="Corbel"/>
                <a:sym typeface="Corbel"/>
              </a:rPr>
              <a:t>Science and Engineering Practices</a:t>
            </a:r>
            <a:endParaRPr kumimoji="0" sz="4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28" name="Google Shape;5828;p723"/>
          <p:cNvSpPr txBox="1"/>
          <p:nvPr/>
        </p:nvSpPr>
        <p:spPr>
          <a:xfrm>
            <a:off x="304800" y="1447800"/>
            <a:ext cx="8447830" cy="5410200"/>
          </a:xfrm>
          <a:prstGeom prst="rect">
            <a:avLst/>
          </a:prstGeom>
          <a:noFill/>
          <a:ln>
            <a:noFill/>
          </a:ln>
        </p:spPr>
        <p:txBody>
          <a:bodyPr spcFirstLastPara="1" wrap="square" lIns="91425" tIns="45700" rIns="91425" bIns="45700" anchor="t" anchorCtr="0">
            <a:noAutofit/>
          </a:bodyPr>
          <a:lstStyle/>
          <a:p>
            <a:pPr marL="456846" marR="0" lvl="0" indent="-456846" algn="l" defTabSz="914400" rtl="0" eaLnBrk="1" fontAlgn="auto" latinLnBrk="0" hangingPunct="1">
              <a:lnSpc>
                <a:spcPct val="90000"/>
              </a:lnSpc>
              <a:spcBef>
                <a:spcPts val="0"/>
              </a:spcBef>
              <a:spcAft>
                <a:spcPts val="0"/>
              </a:spcAft>
              <a:buClr>
                <a:srgbClr val="0000FF"/>
              </a:buClr>
              <a:buSzPts val="2800"/>
              <a:buFont typeface="Calibri"/>
              <a:buAutoNum type="arabicPeriod"/>
              <a:tabLst/>
              <a:defRPr/>
            </a:pPr>
            <a:r>
              <a:rPr kumimoji="0" lang="en-US" sz="2800" b="0" i="0" u="none" strike="noStrike" kern="0" cap="none" spc="0" normalizeH="0" baseline="0" noProof="0">
                <a:ln>
                  <a:noFill/>
                </a:ln>
                <a:solidFill>
                  <a:srgbClr val="0000FF"/>
                </a:solidFill>
                <a:effectLst/>
                <a:uLnTx/>
                <a:uFillTx/>
                <a:latin typeface="Calibri"/>
                <a:ea typeface="Calibri"/>
                <a:cs typeface="Calibri"/>
                <a:sym typeface="Calibri"/>
              </a:rPr>
              <a:t>Ask questions (for science) </a:t>
            </a:r>
            <a: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t>and define problems (for engineering)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6846" marR="0" lvl="0" indent="-456846" algn="l" defTabSz="914400" rtl="0" eaLnBrk="1" fontAlgn="auto" latinLnBrk="0" hangingPunct="1">
              <a:lnSpc>
                <a:spcPct val="90000"/>
              </a:lnSpc>
              <a:spcBef>
                <a:spcPts val="502"/>
              </a:spcBef>
              <a:spcAft>
                <a:spcPts val="0"/>
              </a:spcAft>
              <a:buClr>
                <a:srgbClr val="0000FF"/>
              </a:buClr>
              <a:buSzPts val="2800"/>
              <a:buFont typeface="Calibri"/>
              <a:buAutoNum type="arabicPeriod"/>
              <a:tabLst/>
              <a:defRPr/>
            </a:pPr>
            <a:r>
              <a:rPr kumimoji="0" lang="en-US" sz="2800" b="0" i="0" u="none" strike="noStrike" kern="0" cap="none" spc="0" normalizeH="0" baseline="0" noProof="0">
                <a:ln>
                  <a:noFill/>
                </a:ln>
                <a:solidFill>
                  <a:srgbClr val="0000FF"/>
                </a:solidFill>
                <a:effectLst/>
                <a:uLnTx/>
                <a:uFillTx/>
                <a:latin typeface="Calibri"/>
                <a:ea typeface="Calibri"/>
                <a:cs typeface="Calibri"/>
                <a:sym typeface="Calibri"/>
              </a:rPr>
              <a:t>Develop and use models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6846" marR="0" lvl="0" indent="-456846" algn="l" defTabSz="914400" rtl="0" eaLnBrk="1" fontAlgn="auto" latinLnBrk="0" hangingPunct="1">
              <a:lnSpc>
                <a:spcPct val="90000"/>
              </a:lnSpc>
              <a:spcBef>
                <a:spcPts val="502"/>
              </a:spcBef>
              <a:spcAft>
                <a:spcPts val="0"/>
              </a:spcAft>
              <a:buClr>
                <a:srgbClr val="0000FF"/>
              </a:buClr>
              <a:buSzPts val="2800"/>
              <a:buFont typeface="Calibri"/>
              <a:buAutoNum type="arabicPeriod"/>
              <a:tabLst/>
              <a:defRPr/>
            </a:pPr>
            <a:r>
              <a:rPr kumimoji="0" lang="en-US" sz="2800" b="0" i="0" u="none" strike="noStrike" kern="0" cap="none" spc="0" normalizeH="0" baseline="0" noProof="0">
                <a:ln>
                  <a:noFill/>
                </a:ln>
                <a:solidFill>
                  <a:srgbClr val="0000FF"/>
                </a:solidFill>
                <a:effectLst/>
                <a:uLnTx/>
                <a:uFillTx/>
                <a:latin typeface="Calibri"/>
                <a:ea typeface="Calibri"/>
                <a:cs typeface="Calibri"/>
                <a:sym typeface="Calibri"/>
              </a:rPr>
              <a:t>Plan and carry out investigations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6846" marR="0" lvl="0" indent="-456846" algn="l" defTabSz="914400" rtl="0" eaLnBrk="1" fontAlgn="auto" latinLnBrk="0" hangingPunct="1">
              <a:lnSpc>
                <a:spcPct val="90000"/>
              </a:lnSpc>
              <a:spcBef>
                <a:spcPts val="502"/>
              </a:spcBef>
              <a:spcAft>
                <a:spcPts val="0"/>
              </a:spcAft>
              <a:buClr>
                <a:srgbClr val="0000FF"/>
              </a:buClr>
              <a:buSzPts val="2800"/>
              <a:buFont typeface="Calibri"/>
              <a:buAutoNum type="arabicPeriod"/>
              <a:tabLst/>
              <a:defRPr/>
            </a:pPr>
            <a:r>
              <a:rPr kumimoji="0" lang="en-US" sz="2800" b="0" i="0" u="none" strike="noStrike" kern="0" cap="none" spc="0" normalizeH="0" baseline="0" noProof="0">
                <a:ln>
                  <a:noFill/>
                </a:ln>
                <a:solidFill>
                  <a:srgbClr val="0000FF"/>
                </a:solidFill>
                <a:effectLst/>
                <a:uLnTx/>
                <a:uFillTx/>
                <a:latin typeface="Calibri"/>
                <a:ea typeface="Calibri"/>
                <a:cs typeface="Calibri"/>
                <a:sym typeface="Calibri"/>
              </a:rPr>
              <a:t>Analyze and interpret data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6846" marR="0" lvl="0" indent="-456846" algn="l" defTabSz="914400" rtl="0" eaLnBrk="1" fontAlgn="auto" latinLnBrk="0" hangingPunct="1">
              <a:lnSpc>
                <a:spcPct val="90000"/>
              </a:lnSpc>
              <a:spcBef>
                <a:spcPts val="502"/>
              </a:spcBef>
              <a:spcAft>
                <a:spcPts val="0"/>
              </a:spcAft>
              <a:buClr>
                <a:srgbClr val="0000FF"/>
              </a:buClr>
              <a:buSzPts val="2800"/>
              <a:buFont typeface="Calibri"/>
              <a:buAutoNum type="arabicPeriod"/>
              <a:tabLst/>
              <a:defRPr/>
            </a:pPr>
            <a:r>
              <a:rPr kumimoji="0" lang="en-US" sz="2800" b="0" i="0" u="none" strike="noStrike" kern="0" cap="none" spc="0" normalizeH="0" baseline="0" noProof="0">
                <a:ln>
                  <a:noFill/>
                </a:ln>
                <a:solidFill>
                  <a:srgbClr val="0000FF"/>
                </a:solidFill>
                <a:effectLst/>
                <a:uLnTx/>
                <a:uFillTx/>
                <a:latin typeface="Calibri"/>
                <a:ea typeface="Calibri"/>
                <a:cs typeface="Calibri"/>
                <a:sym typeface="Calibri"/>
              </a:rPr>
              <a:t>Use mathematics and computational thinking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6846" marR="0" lvl="0" indent="-456846" algn="l" defTabSz="914400" rtl="0" eaLnBrk="1" fontAlgn="auto" latinLnBrk="0" hangingPunct="1">
              <a:lnSpc>
                <a:spcPct val="90000"/>
              </a:lnSpc>
              <a:spcBef>
                <a:spcPts val="502"/>
              </a:spcBef>
              <a:spcAft>
                <a:spcPts val="0"/>
              </a:spcAft>
              <a:buClr>
                <a:srgbClr val="0000FF"/>
              </a:buClr>
              <a:buSzPts val="2800"/>
              <a:buFont typeface="Calibri"/>
              <a:buAutoNum type="arabicPeriod"/>
              <a:tabLst/>
              <a:defRPr/>
            </a:pPr>
            <a:r>
              <a:rPr kumimoji="0" lang="en-US" sz="2800" b="0" i="0" u="none" strike="noStrike" kern="0" cap="none" spc="0" normalizeH="0" baseline="0" noProof="0">
                <a:ln>
                  <a:noFill/>
                </a:ln>
                <a:solidFill>
                  <a:srgbClr val="0000FF"/>
                </a:solidFill>
                <a:effectLst/>
                <a:uLnTx/>
                <a:uFillTx/>
                <a:latin typeface="Calibri"/>
                <a:ea typeface="Calibri"/>
                <a:cs typeface="Calibri"/>
                <a:sym typeface="Calibri"/>
              </a:rPr>
              <a:t>Construct explanations (for science) </a:t>
            </a:r>
            <a: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t>and design solutions (for engineering)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6846" marR="0" lvl="0" indent="-456846" algn="l" defTabSz="914400" rtl="0" eaLnBrk="1" fontAlgn="auto" latinLnBrk="0" hangingPunct="1">
              <a:lnSpc>
                <a:spcPct val="90000"/>
              </a:lnSpc>
              <a:spcBef>
                <a:spcPts val="502"/>
              </a:spcBef>
              <a:spcAft>
                <a:spcPts val="0"/>
              </a:spcAft>
              <a:buClr>
                <a:srgbClr val="0000FF"/>
              </a:buClr>
              <a:buSzPts val="2800"/>
              <a:buFont typeface="Calibri"/>
              <a:buAutoNum type="arabicPeriod"/>
              <a:tabLst/>
              <a:defRPr/>
            </a:pPr>
            <a:r>
              <a:rPr kumimoji="0" lang="en-US" sz="2800" b="0" i="0" u="none" strike="noStrike" kern="0" cap="none" spc="0" normalizeH="0" baseline="0" noProof="0">
                <a:ln>
                  <a:noFill/>
                </a:ln>
                <a:solidFill>
                  <a:srgbClr val="0000FF"/>
                </a:solidFill>
                <a:effectLst/>
                <a:uLnTx/>
                <a:uFillTx/>
                <a:latin typeface="Calibri"/>
                <a:ea typeface="Calibri"/>
                <a:cs typeface="Calibri"/>
                <a:sym typeface="Calibri"/>
              </a:rPr>
              <a:t>Engage in argument from evidence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6846" marR="0" lvl="0" indent="-456846" algn="l" defTabSz="914400" rtl="0" eaLnBrk="1" fontAlgn="auto" latinLnBrk="0" hangingPunct="1">
              <a:lnSpc>
                <a:spcPct val="90000"/>
              </a:lnSpc>
              <a:spcBef>
                <a:spcPts val="502"/>
              </a:spcBef>
              <a:spcAft>
                <a:spcPts val="0"/>
              </a:spcAft>
              <a:buClr>
                <a:srgbClr val="0000FF"/>
              </a:buClr>
              <a:buSzPts val="2800"/>
              <a:buFont typeface="Calibri"/>
              <a:buAutoNum type="arabicPeriod"/>
              <a:tabLst/>
              <a:defRPr/>
            </a:pPr>
            <a:r>
              <a:rPr kumimoji="0" lang="en-US" sz="2800" b="0" i="0" u="none" strike="noStrike" kern="0" cap="none" spc="0" normalizeH="0" baseline="0" noProof="0">
                <a:ln>
                  <a:noFill/>
                </a:ln>
                <a:solidFill>
                  <a:srgbClr val="0000FF"/>
                </a:solidFill>
                <a:effectLst/>
                <a:uLnTx/>
                <a:uFillTx/>
                <a:latin typeface="Calibri"/>
                <a:ea typeface="Calibri"/>
                <a:cs typeface="Calibri"/>
                <a:sym typeface="Calibri"/>
              </a:rPr>
              <a:t>Obtain, evaluate, and communicate information</a:t>
            </a:r>
            <a:endParaRPr kumimoji="0" sz="2800" b="0" i="0" u="none" strike="noStrike" kern="0" cap="none" spc="0" normalizeH="0" baseline="0" noProof="0">
              <a:ln>
                <a:noFill/>
              </a:ln>
              <a:solidFill>
                <a:srgbClr val="0000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6299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32"/>
        <p:cNvGrpSpPr/>
        <p:nvPr/>
      </p:nvGrpSpPr>
      <p:grpSpPr>
        <a:xfrm>
          <a:off x="0" y="0"/>
          <a:ext cx="0" cy="0"/>
          <a:chOff x="0" y="0"/>
          <a:chExt cx="0" cy="0"/>
        </a:xfrm>
      </p:grpSpPr>
      <p:sp>
        <p:nvSpPr>
          <p:cNvPr id="5833" name="Google Shape;5833;p724"/>
          <p:cNvSpPr/>
          <p:nvPr/>
        </p:nvSpPr>
        <p:spPr>
          <a:xfrm>
            <a:off x="4813" y="0"/>
            <a:ext cx="9144000" cy="1143000"/>
          </a:xfrm>
          <a:prstGeom prst="rect">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0" rIns="0" bIns="0" anchor="ctr" anchorCtr="0">
            <a:noAutofit/>
          </a:bodyPr>
          <a:lstStyle/>
          <a:p>
            <a:pPr marL="234950" marR="0" lvl="0" indent="0" algn="l" defTabSz="914400" rtl="0" eaLnBrk="1" fontAlgn="auto" latinLnBrk="0" hangingPunct="1">
              <a:lnSpc>
                <a:spcPct val="100000"/>
              </a:lnSpc>
              <a:spcBef>
                <a:spcPts val="0"/>
              </a:spcBef>
              <a:spcAft>
                <a:spcPts val="0"/>
              </a:spcAft>
              <a:buClr>
                <a:srgbClr val="000000"/>
              </a:buClr>
              <a:buSzPts val="4000"/>
              <a:buFont typeface="Corbel"/>
              <a:buNone/>
              <a:tabLst/>
              <a:defRPr/>
            </a:pPr>
            <a:r>
              <a:rPr kumimoji="0" lang="en-US" sz="4000" b="1" i="0" u="none" strike="noStrike" kern="0" cap="none" spc="0" normalizeH="0" baseline="0" noProof="0">
                <a:ln>
                  <a:noFill/>
                </a:ln>
                <a:solidFill>
                  <a:srgbClr val="000000"/>
                </a:solidFill>
                <a:effectLst/>
                <a:uLnTx/>
                <a:uFillTx/>
                <a:latin typeface="Corbel"/>
                <a:ea typeface="Corbel"/>
                <a:cs typeface="Corbel"/>
                <a:sym typeface="Corbel"/>
              </a:rPr>
              <a:t>Garbage Unit</a:t>
            </a:r>
            <a:br>
              <a:rPr kumimoji="0" lang="en-US" sz="4000" b="1" i="0" u="none" strike="noStrike" kern="0" cap="none" spc="0" normalizeH="0" baseline="0" noProof="0">
                <a:ln>
                  <a:noFill/>
                </a:ln>
                <a:solidFill>
                  <a:srgbClr val="000000"/>
                </a:solidFill>
                <a:effectLst/>
                <a:uLnTx/>
                <a:uFillTx/>
                <a:latin typeface="Corbel"/>
                <a:ea typeface="Corbel"/>
                <a:cs typeface="Corbel"/>
                <a:sym typeface="Corbel"/>
              </a:rPr>
            </a:br>
            <a:r>
              <a:rPr kumimoji="0" lang="en-US" sz="4000" b="1" i="0" u="none" strike="noStrike" kern="0" cap="none" spc="0" normalizeH="0" baseline="0" noProof="0">
                <a:ln>
                  <a:noFill/>
                </a:ln>
                <a:solidFill>
                  <a:srgbClr val="000000"/>
                </a:solidFill>
                <a:effectLst/>
                <a:uLnTx/>
                <a:uFillTx/>
                <a:latin typeface="Corbel"/>
                <a:ea typeface="Corbel"/>
                <a:cs typeface="Corbel"/>
                <a:sym typeface="Corbel"/>
              </a:rPr>
              <a:t>S &amp; E Practices Across Lessons</a:t>
            </a:r>
            <a:endParaRPr kumimoji="0" sz="4000"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5834" name="Google Shape;5834;p724"/>
          <p:cNvGraphicFramePr/>
          <p:nvPr/>
        </p:nvGraphicFramePr>
        <p:xfrm>
          <a:off x="0" y="1371600"/>
          <a:ext cx="9144075" cy="5282015"/>
        </p:xfrm>
        <a:graphic>
          <a:graphicData uri="http://schemas.openxmlformats.org/drawingml/2006/table">
            <a:tbl>
              <a:tblPr>
                <a:noFill/>
              </a:tblPr>
              <a:tblGrid>
                <a:gridCol w="5111325">
                  <a:extLst>
                    <a:ext uri="{9D8B030D-6E8A-4147-A177-3AD203B41FA5}">
                      <a16:colId xmlns:a16="http://schemas.microsoft.com/office/drawing/2014/main" val="20000"/>
                    </a:ext>
                  </a:extLst>
                </a:gridCol>
                <a:gridCol w="403275">
                  <a:extLst>
                    <a:ext uri="{9D8B030D-6E8A-4147-A177-3AD203B41FA5}">
                      <a16:colId xmlns:a16="http://schemas.microsoft.com/office/drawing/2014/main" val="20001"/>
                    </a:ext>
                  </a:extLst>
                </a:gridCol>
                <a:gridCol w="403275">
                  <a:extLst>
                    <a:ext uri="{9D8B030D-6E8A-4147-A177-3AD203B41FA5}">
                      <a16:colId xmlns:a16="http://schemas.microsoft.com/office/drawing/2014/main" val="20002"/>
                    </a:ext>
                  </a:extLst>
                </a:gridCol>
                <a:gridCol w="403275">
                  <a:extLst>
                    <a:ext uri="{9D8B030D-6E8A-4147-A177-3AD203B41FA5}">
                      <a16:colId xmlns:a16="http://schemas.microsoft.com/office/drawing/2014/main" val="20003"/>
                    </a:ext>
                  </a:extLst>
                </a:gridCol>
                <a:gridCol w="403275">
                  <a:extLst>
                    <a:ext uri="{9D8B030D-6E8A-4147-A177-3AD203B41FA5}">
                      <a16:colId xmlns:a16="http://schemas.microsoft.com/office/drawing/2014/main" val="20004"/>
                    </a:ext>
                  </a:extLst>
                </a:gridCol>
                <a:gridCol w="403275">
                  <a:extLst>
                    <a:ext uri="{9D8B030D-6E8A-4147-A177-3AD203B41FA5}">
                      <a16:colId xmlns:a16="http://schemas.microsoft.com/office/drawing/2014/main" val="20005"/>
                    </a:ext>
                  </a:extLst>
                </a:gridCol>
                <a:gridCol w="403275">
                  <a:extLst>
                    <a:ext uri="{9D8B030D-6E8A-4147-A177-3AD203B41FA5}">
                      <a16:colId xmlns:a16="http://schemas.microsoft.com/office/drawing/2014/main" val="20006"/>
                    </a:ext>
                  </a:extLst>
                </a:gridCol>
                <a:gridCol w="403275">
                  <a:extLst>
                    <a:ext uri="{9D8B030D-6E8A-4147-A177-3AD203B41FA5}">
                      <a16:colId xmlns:a16="http://schemas.microsoft.com/office/drawing/2014/main" val="20007"/>
                    </a:ext>
                  </a:extLst>
                </a:gridCol>
                <a:gridCol w="403275">
                  <a:extLst>
                    <a:ext uri="{9D8B030D-6E8A-4147-A177-3AD203B41FA5}">
                      <a16:colId xmlns:a16="http://schemas.microsoft.com/office/drawing/2014/main" val="20008"/>
                    </a:ext>
                  </a:extLst>
                </a:gridCol>
                <a:gridCol w="403275">
                  <a:extLst>
                    <a:ext uri="{9D8B030D-6E8A-4147-A177-3AD203B41FA5}">
                      <a16:colId xmlns:a16="http://schemas.microsoft.com/office/drawing/2014/main" val="20009"/>
                    </a:ext>
                  </a:extLst>
                </a:gridCol>
                <a:gridCol w="403275">
                  <a:extLst>
                    <a:ext uri="{9D8B030D-6E8A-4147-A177-3AD203B41FA5}">
                      <a16:colId xmlns:a16="http://schemas.microsoft.com/office/drawing/2014/main" val="20010"/>
                    </a:ext>
                  </a:extLst>
                </a:gridCol>
              </a:tblGrid>
              <a:tr h="374900">
                <a:tc>
                  <a:txBody>
                    <a:bodyPr/>
                    <a:lstStyle/>
                    <a:p>
                      <a:pPr marL="0" marR="0" lvl="0" indent="0" algn="ctr" rtl="0">
                        <a:lnSpc>
                          <a:spcPct val="115000"/>
                        </a:lnSpc>
                        <a:spcBef>
                          <a:spcPts val="0"/>
                        </a:spcBef>
                        <a:spcAft>
                          <a:spcPts val="0"/>
                        </a:spcAft>
                        <a:buNone/>
                      </a:pPr>
                      <a:r>
                        <a:rPr lang="en-US" sz="2000" b="1" u="none" strike="noStrike" cap="none">
                          <a:latin typeface="Times New Roman"/>
                          <a:ea typeface="Times New Roman"/>
                          <a:cs typeface="Times New Roman"/>
                          <a:sym typeface="Times New Roman"/>
                        </a:rPr>
                        <a:t>Science and Engineering Practices</a:t>
                      </a:r>
                      <a:endParaRPr sz="2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a:txBody>
                    <a:bodyPr/>
                    <a:lstStyle/>
                    <a:p>
                      <a:pPr marL="0" marR="0" lvl="0" indent="0" algn="ctr" rtl="0">
                        <a:lnSpc>
                          <a:spcPct val="115000"/>
                        </a:lnSpc>
                        <a:spcBef>
                          <a:spcPts val="0"/>
                        </a:spcBef>
                        <a:spcAft>
                          <a:spcPts val="0"/>
                        </a:spcAft>
                        <a:buNone/>
                      </a:pPr>
                      <a:r>
                        <a:rPr lang="en-US" sz="1100" b="1" u="none" strike="noStrike" cap="none">
                          <a:latin typeface="Times New Roman"/>
                          <a:ea typeface="Times New Roman"/>
                          <a:cs typeface="Times New Roman"/>
                          <a:sym typeface="Times New Roman"/>
                        </a:rPr>
                        <a:t>1-1</a:t>
                      </a:r>
                      <a:endParaRPr sz="1000" b="1"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a:txBody>
                    <a:bodyPr/>
                    <a:lstStyle/>
                    <a:p>
                      <a:pPr marL="0" marR="0" lvl="0" indent="0" algn="ctr" rtl="0">
                        <a:lnSpc>
                          <a:spcPct val="115000"/>
                        </a:lnSpc>
                        <a:spcBef>
                          <a:spcPts val="0"/>
                        </a:spcBef>
                        <a:spcAft>
                          <a:spcPts val="0"/>
                        </a:spcAft>
                        <a:buNone/>
                      </a:pPr>
                      <a:r>
                        <a:rPr lang="en-US" sz="1100" b="1" u="none" strike="noStrike" cap="none">
                          <a:latin typeface="Times New Roman"/>
                          <a:ea typeface="Times New Roman"/>
                          <a:cs typeface="Times New Roman"/>
                          <a:sym typeface="Times New Roman"/>
                        </a:rPr>
                        <a:t>1-2</a:t>
                      </a:r>
                      <a:endParaRPr sz="1000" b="1"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a:txBody>
                    <a:bodyPr/>
                    <a:lstStyle/>
                    <a:p>
                      <a:pPr marL="0" marR="0" lvl="0" indent="0" algn="ctr" rtl="0">
                        <a:lnSpc>
                          <a:spcPct val="115000"/>
                        </a:lnSpc>
                        <a:spcBef>
                          <a:spcPts val="0"/>
                        </a:spcBef>
                        <a:spcAft>
                          <a:spcPts val="0"/>
                        </a:spcAft>
                        <a:buNone/>
                      </a:pPr>
                      <a:r>
                        <a:rPr lang="en-US" sz="1100" b="1" u="none" strike="noStrike" cap="none">
                          <a:latin typeface="Times New Roman"/>
                          <a:ea typeface="Times New Roman"/>
                          <a:cs typeface="Times New Roman"/>
                          <a:sym typeface="Times New Roman"/>
                        </a:rPr>
                        <a:t>2-1</a:t>
                      </a:r>
                      <a:endParaRPr sz="1000" b="1"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a:txBody>
                    <a:bodyPr/>
                    <a:lstStyle/>
                    <a:p>
                      <a:pPr marL="0" marR="0" lvl="0" indent="0" algn="l" rtl="0">
                        <a:lnSpc>
                          <a:spcPct val="115000"/>
                        </a:lnSpc>
                        <a:spcBef>
                          <a:spcPts val="0"/>
                        </a:spcBef>
                        <a:spcAft>
                          <a:spcPts val="0"/>
                        </a:spcAft>
                        <a:buNone/>
                      </a:pPr>
                      <a:r>
                        <a:rPr lang="en-US" sz="1100" b="1" u="none" strike="noStrike" cap="none">
                          <a:latin typeface="Times New Roman"/>
                          <a:ea typeface="Times New Roman"/>
                          <a:cs typeface="Times New Roman"/>
                          <a:sym typeface="Times New Roman"/>
                        </a:rPr>
                        <a:t>  2-2</a:t>
                      </a:r>
                      <a:endParaRPr sz="1000" b="1"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a:txBody>
                    <a:bodyPr/>
                    <a:lstStyle/>
                    <a:p>
                      <a:pPr marL="0" marR="0" lvl="0" indent="0" algn="ctr" rtl="0">
                        <a:lnSpc>
                          <a:spcPct val="115000"/>
                        </a:lnSpc>
                        <a:spcBef>
                          <a:spcPts val="0"/>
                        </a:spcBef>
                        <a:spcAft>
                          <a:spcPts val="0"/>
                        </a:spcAft>
                        <a:buNone/>
                      </a:pPr>
                      <a:r>
                        <a:rPr lang="en-US" sz="1100" b="1" u="none" strike="noStrike" cap="none">
                          <a:latin typeface="Times New Roman"/>
                          <a:ea typeface="Times New Roman"/>
                          <a:cs typeface="Times New Roman"/>
                          <a:sym typeface="Times New Roman"/>
                        </a:rPr>
                        <a:t>2-3</a:t>
                      </a:r>
                      <a:endParaRPr sz="1000" b="1"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a:txBody>
                    <a:bodyPr/>
                    <a:lstStyle/>
                    <a:p>
                      <a:pPr marL="0" marR="0" lvl="0" indent="0" algn="ctr" rtl="0">
                        <a:lnSpc>
                          <a:spcPct val="115000"/>
                        </a:lnSpc>
                        <a:spcBef>
                          <a:spcPts val="0"/>
                        </a:spcBef>
                        <a:spcAft>
                          <a:spcPts val="0"/>
                        </a:spcAft>
                        <a:buNone/>
                      </a:pPr>
                      <a:r>
                        <a:rPr lang="en-US" sz="1100" b="1" u="none" strike="noStrike" cap="none">
                          <a:latin typeface="Times New Roman"/>
                          <a:ea typeface="Times New Roman"/>
                          <a:cs typeface="Times New Roman"/>
                          <a:sym typeface="Times New Roman"/>
                        </a:rPr>
                        <a:t>3-1</a:t>
                      </a:r>
                      <a:endParaRPr sz="1000" b="1"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a:txBody>
                    <a:bodyPr/>
                    <a:lstStyle/>
                    <a:p>
                      <a:pPr marL="0" marR="0" lvl="0" indent="0" algn="l" rtl="0">
                        <a:lnSpc>
                          <a:spcPct val="115000"/>
                        </a:lnSpc>
                        <a:spcBef>
                          <a:spcPts val="0"/>
                        </a:spcBef>
                        <a:spcAft>
                          <a:spcPts val="0"/>
                        </a:spcAft>
                        <a:buNone/>
                      </a:pPr>
                      <a:r>
                        <a:rPr lang="en-US" sz="1100" b="1" u="none" strike="noStrike" cap="none">
                          <a:latin typeface="Times New Roman"/>
                          <a:ea typeface="Times New Roman"/>
                          <a:cs typeface="Times New Roman"/>
                          <a:sym typeface="Times New Roman"/>
                        </a:rPr>
                        <a:t>  3-2</a:t>
                      </a:r>
                      <a:endParaRPr sz="1000" b="1"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a:txBody>
                    <a:bodyPr/>
                    <a:lstStyle/>
                    <a:p>
                      <a:pPr marL="0" marR="0" lvl="0" indent="0" algn="ctr" rtl="0">
                        <a:lnSpc>
                          <a:spcPct val="115000"/>
                        </a:lnSpc>
                        <a:spcBef>
                          <a:spcPts val="0"/>
                        </a:spcBef>
                        <a:spcAft>
                          <a:spcPts val="0"/>
                        </a:spcAft>
                        <a:buNone/>
                      </a:pPr>
                      <a:r>
                        <a:rPr lang="en-US" sz="1100" b="1" u="none" strike="noStrike" cap="none">
                          <a:latin typeface="Times New Roman"/>
                          <a:ea typeface="Times New Roman"/>
                          <a:cs typeface="Times New Roman"/>
                          <a:sym typeface="Times New Roman"/>
                        </a:rPr>
                        <a:t>3-3</a:t>
                      </a:r>
                      <a:endParaRPr sz="1000" b="1"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a:txBody>
                    <a:bodyPr/>
                    <a:lstStyle/>
                    <a:p>
                      <a:pPr marL="0" marR="0" lvl="0" indent="0" algn="ctr" rtl="0">
                        <a:lnSpc>
                          <a:spcPct val="115000"/>
                        </a:lnSpc>
                        <a:spcBef>
                          <a:spcPts val="0"/>
                        </a:spcBef>
                        <a:spcAft>
                          <a:spcPts val="0"/>
                        </a:spcAft>
                        <a:buNone/>
                      </a:pPr>
                      <a:r>
                        <a:rPr lang="en-US" sz="1100" b="1" u="none" strike="noStrike" cap="none">
                          <a:latin typeface="Times New Roman"/>
                          <a:ea typeface="Times New Roman"/>
                          <a:cs typeface="Times New Roman"/>
                          <a:sym typeface="Times New Roman"/>
                        </a:rPr>
                        <a:t>4-1</a:t>
                      </a:r>
                      <a:endParaRPr sz="1000" b="1"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tc>
                  <a:txBody>
                    <a:bodyPr/>
                    <a:lstStyle/>
                    <a:p>
                      <a:pPr marL="0" marR="0" lvl="0" indent="0" algn="ctr" rtl="0">
                        <a:lnSpc>
                          <a:spcPct val="115000"/>
                        </a:lnSpc>
                        <a:spcBef>
                          <a:spcPts val="0"/>
                        </a:spcBef>
                        <a:spcAft>
                          <a:spcPts val="0"/>
                        </a:spcAft>
                        <a:buNone/>
                      </a:pPr>
                      <a:r>
                        <a:rPr lang="en-US" sz="1100" b="1" u="none" strike="noStrike" cap="none">
                          <a:latin typeface="Times New Roman"/>
                          <a:ea typeface="Times New Roman"/>
                          <a:cs typeface="Times New Roman"/>
                          <a:sym typeface="Times New Roman"/>
                        </a:rPr>
                        <a:t>4-2</a:t>
                      </a:r>
                      <a:endParaRPr sz="1000" b="1"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6A6A6"/>
                    </a:solidFill>
                  </a:tcPr>
                </a:tc>
                <a:extLst>
                  <a:ext uri="{0D108BD9-81ED-4DB2-BD59-A6C34878D82A}">
                    <a16:rowId xmlns:a16="http://schemas.microsoft.com/office/drawing/2014/main" val="10000"/>
                  </a:ext>
                </a:extLst>
              </a:tr>
              <a:tr h="376300">
                <a:tc>
                  <a:txBody>
                    <a:bodyPr/>
                    <a:lstStyle/>
                    <a:p>
                      <a:pPr marL="99695" marR="0" lvl="0" indent="-99695" algn="l" rtl="0">
                        <a:lnSpc>
                          <a:spcPct val="100000"/>
                        </a:lnSpc>
                        <a:spcBef>
                          <a:spcPts val="0"/>
                        </a:spcBef>
                        <a:spcAft>
                          <a:spcPts val="0"/>
                        </a:spcAft>
                        <a:buNone/>
                      </a:pPr>
                      <a:r>
                        <a:rPr lang="en-US" sz="1100" b="1" u="none" strike="noStrike" cap="none">
                          <a:solidFill>
                            <a:srgbClr val="0000FF"/>
                          </a:solidFill>
                          <a:latin typeface="Times New Roman"/>
                          <a:ea typeface="Times New Roman"/>
                          <a:cs typeface="Times New Roman"/>
                          <a:sym typeface="Times New Roman"/>
                        </a:rPr>
                        <a:t>Asking questions and defining problems</a:t>
                      </a:r>
                      <a:r>
                        <a:rPr lang="en-US" sz="1100" u="none" strike="noStrike" cap="none">
                          <a:solidFill>
                            <a:srgbClr val="0000FF"/>
                          </a:solidFill>
                          <a:latin typeface="Times New Roman"/>
                          <a:ea typeface="Times New Roman"/>
                          <a:cs typeface="Times New Roman"/>
                          <a:sym typeface="Times New Roman"/>
                        </a:rPr>
                        <a:t>: Ask questions that can be investigated and predict reasonable outcomes based on patterns such as cause and effect relationships.</a:t>
                      </a:r>
                      <a:endParaRPr sz="11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06975">
                <a:tc>
                  <a:txBody>
                    <a:bodyPr/>
                    <a:lstStyle/>
                    <a:p>
                      <a:pPr marL="0" marR="0" lvl="0" indent="0" algn="l" rtl="0">
                        <a:lnSpc>
                          <a:spcPct val="100000"/>
                        </a:lnSpc>
                        <a:spcBef>
                          <a:spcPts val="0"/>
                        </a:spcBef>
                        <a:spcAft>
                          <a:spcPts val="0"/>
                        </a:spcAft>
                        <a:buNone/>
                      </a:pPr>
                      <a:r>
                        <a:rPr lang="en-US" sz="1100" b="1" u="none" strike="noStrike" cap="none">
                          <a:solidFill>
                            <a:srgbClr val="0000FF"/>
                          </a:solidFill>
                          <a:latin typeface="Times New Roman"/>
                          <a:ea typeface="Times New Roman"/>
                          <a:cs typeface="Times New Roman"/>
                          <a:sym typeface="Times New Roman"/>
                        </a:rPr>
                        <a:t>Developing and Using Models</a:t>
                      </a:r>
                      <a:r>
                        <a:rPr lang="en-US" sz="1100" u="none" strike="noStrike" cap="none">
                          <a:solidFill>
                            <a:srgbClr val="0000FF"/>
                          </a:solidFill>
                          <a:latin typeface="Times New Roman"/>
                          <a:ea typeface="Times New Roman"/>
                          <a:cs typeface="Times New Roman"/>
                          <a:sym typeface="Times New Roman"/>
                        </a:rPr>
                        <a:t>:</a:t>
                      </a:r>
                      <a:endParaRPr sz="11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10">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06975">
                <a:tc>
                  <a:txBody>
                    <a:bodyPr/>
                    <a:lstStyle/>
                    <a:p>
                      <a:pPr marL="99695" marR="0" lvl="0" indent="0" algn="l" rtl="0">
                        <a:lnSpc>
                          <a:spcPct val="100000"/>
                        </a:lnSpc>
                        <a:spcBef>
                          <a:spcPts val="0"/>
                        </a:spcBef>
                        <a:spcAft>
                          <a:spcPts val="0"/>
                        </a:spcAft>
                        <a:buNone/>
                      </a:pPr>
                      <a:r>
                        <a:rPr lang="en-US" sz="1100" u="none" strike="noStrike" cap="none">
                          <a:solidFill>
                            <a:srgbClr val="0000FF"/>
                          </a:solidFill>
                          <a:latin typeface="Times New Roman"/>
                          <a:ea typeface="Times New Roman"/>
                          <a:cs typeface="Times New Roman"/>
                          <a:sym typeface="Times New Roman"/>
                        </a:rPr>
                        <a:t>Develop and/or use models to describe and/or predict phenomena.</a:t>
                      </a:r>
                      <a:endParaRPr sz="11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76300">
                <a:tc>
                  <a:txBody>
                    <a:bodyPr/>
                    <a:lstStyle/>
                    <a:p>
                      <a:pPr marL="99695" marR="0" lvl="0" indent="0" algn="l" rtl="0">
                        <a:lnSpc>
                          <a:spcPct val="100000"/>
                        </a:lnSpc>
                        <a:spcBef>
                          <a:spcPts val="0"/>
                        </a:spcBef>
                        <a:spcAft>
                          <a:spcPts val="0"/>
                        </a:spcAft>
                        <a:buNone/>
                      </a:pPr>
                      <a:r>
                        <a:rPr lang="en-US" sz="1100" u="none" strike="noStrike" cap="none">
                          <a:solidFill>
                            <a:srgbClr val="0000FF"/>
                          </a:solidFill>
                          <a:latin typeface="Times New Roman"/>
                          <a:ea typeface="Times New Roman"/>
                          <a:cs typeface="Times New Roman"/>
                          <a:sym typeface="Times New Roman"/>
                        </a:rPr>
                        <a:t>Develop a model using an analogy, example, or abstract representation to describe s scientific principle or design.</a:t>
                      </a:r>
                      <a:endParaRPr sz="11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06975">
                <a:tc>
                  <a:txBody>
                    <a:bodyPr/>
                    <a:lstStyle/>
                    <a:p>
                      <a:pPr marL="0" marR="0" lvl="0" indent="0" algn="l" rtl="0">
                        <a:lnSpc>
                          <a:spcPct val="100000"/>
                        </a:lnSpc>
                        <a:spcBef>
                          <a:spcPts val="0"/>
                        </a:spcBef>
                        <a:spcAft>
                          <a:spcPts val="0"/>
                        </a:spcAft>
                        <a:buNone/>
                      </a:pPr>
                      <a:r>
                        <a:rPr lang="en-US" sz="1100" b="1" u="none" strike="noStrike" cap="none">
                          <a:solidFill>
                            <a:srgbClr val="0000FF"/>
                          </a:solidFill>
                          <a:latin typeface="Times New Roman"/>
                          <a:ea typeface="Times New Roman"/>
                          <a:cs typeface="Times New Roman"/>
                          <a:sym typeface="Times New Roman"/>
                        </a:rPr>
                        <a:t>Planning and carrying out investigations:</a:t>
                      </a:r>
                      <a:endParaRPr sz="11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10">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76300">
                <a:tc>
                  <a:txBody>
                    <a:bodyPr/>
                    <a:lstStyle/>
                    <a:p>
                      <a:pPr marL="99695" marR="0" lvl="0" indent="0" algn="l" rtl="0">
                        <a:lnSpc>
                          <a:spcPct val="100000"/>
                        </a:lnSpc>
                        <a:spcBef>
                          <a:spcPts val="0"/>
                        </a:spcBef>
                        <a:spcAft>
                          <a:spcPts val="0"/>
                        </a:spcAft>
                        <a:buNone/>
                      </a:pPr>
                      <a:r>
                        <a:rPr lang="en-US" sz="1100" u="none" strike="noStrike" cap="none">
                          <a:solidFill>
                            <a:srgbClr val="0000FF"/>
                          </a:solidFill>
                          <a:latin typeface="Times New Roman"/>
                          <a:ea typeface="Times New Roman"/>
                          <a:cs typeface="Times New Roman"/>
                          <a:sym typeface="Times New Roman"/>
                        </a:rPr>
                        <a:t>Make observations and/or measurements to produce data to serve as evidence for an explanation of a phenomenon or to test a design solution.</a:t>
                      </a:r>
                      <a:endParaRPr sz="11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76300">
                <a:tc>
                  <a:txBody>
                    <a:bodyPr/>
                    <a:lstStyle/>
                    <a:p>
                      <a:pPr marL="99695" marR="0" lvl="0" indent="0" algn="l" rtl="0">
                        <a:lnSpc>
                          <a:spcPct val="100000"/>
                        </a:lnSpc>
                        <a:spcBef>
                          <a:spcPts val="0"/>
                        </a:spcBef>
                        <a:spcAft>
                          <a:spcPts val="0"/>
                        </a:spcAft>
                        <a:buNone/>
                      </a:pPr>
                      <a:r>
                        <a:rPr lang="en-US" sz="1100" u="none" strike="noStrike" cap="none">
                          <a:solidFill>
                            <a:srgbClr val="0000FF"/>
                          </a:solidFill>
                          <a:latin typeface="Times New Roman"/>
                          <a:ea typeface="Times New Roman"/>
                          <a:cs typeface="Times New Roman"/>
                          <a:sym typeface="Times New Roman"/>
                        </a:rPr>
                        <a:t>Conduct an investigation collaboratively to produce data to serve as the basis for evidence, using fair tests in which variables are controlled and the number of trials is considered.</a:t>
                      </a:r>
                      <a:endParaRPr sz="11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76300">
                <a:tc>
                  <a:txBody>
                    <a:bodyPr/>
                    <a:lstStyle/>
                    <a:p>
                      <a:pPr marL="99695" marR="0" lvl="0" indent="-99695" algn="l" rtl="0">
                        <a:lnSpc>
                          <a:spcPct val="100000"/>
                        </a:lnSpc>
                        <a:spcBef>
                          <a:spcPts val="0"/>
                        </a:spcBef>
                        <a:spcAft>
                          <a:spcPts val="0"/>
                        </a:spcAft>
                        <a:buNone/>
                      </a:pPr>
                      <a:r>
                        <a:rPr lang="en-US" sz="1100" b="1" u="none" strike="noStrike" cap="none">
                          <a:solidFill>
                            <a:srgbClr val="0000FF"/>
                          </a:solidFill>
                          <a:latin typeface="Times New Roman"/>
                          <a:ea typeface="Times New Roman"/>
                          <a:cs typeface="Times New Roman"/>
                          <a:sym typeface="Times New Roman"/>
                        </a:rPr>
                        <a:t>Analyzing and interpreting data</a:t>
                      </a:r>
                      <a:r>
                        <a:rPr lang="en-US" sz="1100" u="none" strike="noStrike" cap="none">
                          <a:solidFill>
                            <a:srgbClr val="0000FF"/>
                          </a:solidFill>
                          <a:latin typeface="Times New Roman"/>
                          <a:ea typeface="Times New Roman"/>
                          <a:cs typeface="Times New Roman"/>
                          <a:sym typeface="Times New Roman"/>
                        </a:rPr>
                        <a:t>: Represent data in table and/or various graphical displays (bar graphs, pictographs and/or pie charts) to reveal patterns that indicate relationships.</a:t>
                      </a:r>
                      <a:endParaRPr sz="11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564450">
                <a:tc>
                  <a:txBody>
                    <a:bodyPr/>
                    <a:lstStyle/>
                    <a:p>
                      <a:pPr marL="114300" marR="0" lvl="0" indent="-114300" algn="l" rtl="0">
                        <a:lnSpc>
                          <a:spcPct val="100000"/>
                        </a:lnSpc>
                        <a:spcBef>
                          <a:spcPts val="0"/>
                        </a:spcBef>
                        <a:spcAft>
                          <a:spcPts val="0"/>
                        </a:spcAft>
                        <a:buNone/>
                      </a:pPr>
                      <a:r>
                        <a:rPr lang="en-US" sz="1100" b="1" u="none" strike="noStrike" cap="none">
                          <a:solidFill>
                            <a:srgbClr val="0000FF"/>
                          </a:solidFill>
                          <a:latin typeface="Times New Roman"/>
                          <a:ea typeface="Times New Roman"/>
                          <a:cs typeface="Times New Roman"/>
                          <a:sym typeface="Times New Roman"/>
                        </a:rPr>
                        <a:t> Using mathematics and computational thinking</a:t>
                      </a:r>
                      <a:r>
                        <a:rPr lang="en-US" sz="1100" u="none" strike="noStrike" cap="none">
                          <a:solidFill>
                            <a:srgbClr val="0000FF"/>
                          </a:solidFill>
                          <a:latin typeface="Times New Roman"/>
                          <a:ea typeface="Times New Roman"/>
                          <a:cs typeface="Times New Roman"/>
                          <a:sym typeface="Times New Roman"/>
                        </a:rPr>
                        <a:t>: Describe, measure, estimate, and/or graph quantities such as area, volume, weight, and time to address scientific and engineering questions and problems.</a:t>
                      </a:r>
                      <a:endParaRPr sz="11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X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76300">
                <a:tc>
                  <a:txBody>
                    <a:bodyPr/>
                    <a:lstStyle/>
                    <a:p>
                      <a:pPr marL="99695" marR="0" lvl="0" indent="-99695" algn="l" rtl="0">
                        <a:lnSpc>
                          <a:spcPct val="100000"/>
                        </a:lnSpc>
                        <a:spcBef>
                          <a:spcPts val="0"/>
                        </a:spcBef>
                        <a:spcAft>
                          <a:spcPts val="0"/>
                        </a:spcAft>
                        <a:buNone/>
                      </a:pPr>
                      <a:r>
                        <a:rPr lang="en-US" sz="1100" b="1" u="none" strike="noStrike" cap="none">
                          <a:solidFill>
                            <a:srgbClr val="0000FF"/>
                          </a:solidFill>
                          <a:latin typeface="Times New Roman"/>
                          <a:ea typeface="Times New Roman"/>
                          <a:cs typeface="Times New Roman"/>
                          <a:sym typeface="Times New Roman"/>
                        </a:rPr>
                        <a:t>Constructing explanations and designing solutions</a:t>
                      </a:r>
                      <a:r>
                        <a:rPr lang="en-US" sz="1100" u="none" strike="noStrike" cap="none">
                          <a:solidFill>
                            <a:srgbClr val="0000FF"/>
                          </a:solidFill>
                          <a:latin typeface="Times New Roman"/>
                          <a:ea typeface="Times New Roman"/>
                          <a:cs typeface="Times New Roman"/>
                          <a:sym typeface="Times New Roman"/>
                        </a:rPr>
                        <a:t>: Identify the evidence that supports particular points in an explanation.</a:t>
                      </a:r>
                      <a:endParaRPr sz="11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376300">
                <a:tc>
                  <a:txBody>
                    <a:bodyPr/>
                    <a:lstStyle/>
                    <a:p>
                      <a:pPr marL="99695" marR="0" lvl="0" indent="-99695" algn="l" rtl="0">
                        <a:lnSpc>
                          <a:spcPct val="100000"/>
                        </a:lnSpc>
                        <a:spcBef>
                          <a:spcPts val="0"/>
                        </a:spcBef>
                        <a:spcAft>
                          <a:spcPts val="0"/>
                        </a:spcAft>
                        <a:buNone/>
                      </a:pPr>
                      <a:r>
                        <a:rPr lang="en-US" sz="1100" b="1" u="none" strike="noStrike" cap="none">
                          <a:solidFill>
                            <a:srgbClr val="0000FF"/>
                          </a:solidFill>
                          <a:latin typeface="Times New Roman"/>
                          <a:ea typeface="Times New Roman"/>
                          <a:cs typeface="Times New Roman"/>
                          <a:sym typeface="Times New Roman"/>
                        </a:rPr>
                        <a:t>Engaging in argument from evidence</a:t>
                      </a:r>
                      <a:r>
                        <a:rPr lang="en-US" sz="1100" u="none" strike="noStrike" cap="none">
                          <a:solidFill>
                            <a:srgbClr val="0000FF"/>
                          </a:solidFill>
                          <a:latin typeface="Times New Roman"/>
                          <a:ea typeface="Times New Roman"/>
                          <a:cs typeface="Times New Roman"/>
                          <a:sym typeface="Times New Roman"/>
                        </a:rPr>
                        <a:t>: Construct and/or support an argument with evidence, data, or a model.</a:t>
                      </a:r>
                      <a:endParaRPr sz="11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834400">
                <a:tc>
                  <a:txBody>
                    <a:bodyPr/>
                    <a:lstStyle/>
                    <a:p>
                      <a:pPr marL="99695" marR="0" lvl="0" indent="-99695" algn="l" rtl="0">
                        <a:lnSpc>
                          <a:spcPct val="100000"/>
                        </a:lnSpc>
                        <a:spcBef>
                          <a:spcPts val="0"/>
                        </a:spcBef>
                        <a:spcAft>
                          <a:spcPts val="0"/>
                        </a:spcAft>
                        <a:buNone/>
                      </a:pPr>
                      <a:r>
                        <a:rPr lang="en-US" sz="1100" b="1" u="none" strike="noStrike" cap="none">
                          <a:solidFill>
                            <a:srgbClr val="0000FF"/>
                          </a:solidFill>
                          <a:latin typeface="Times New Roman"/>
                          <a:ea typeface="Times New Roman"/>
                          <a:cs typeface="Times New Roman"/>
                          <a:sym typeface="Times New Roman"/>
                        </a:rPr>
                        <a:t>Obtaining, evaluating, and communicating information</a:t>
                      </a:r>
                      <a:r>
                        <a:rPr lang="en-US" sz="1100" u="none" strike="noStrike" cap="none">
                          <a:solidFill>
                            <a:srgbClr val="0000FF"/>
                          </a:solidFill>
                          <a:latin typeface="Times New Roman"/>
                          <a:ea typeface="Times New Roman"/>
                          <a:cs typeface="Times New Roman"/>
                          <a:sym typeface="Times New Roman"/>
                        </a:rPr>
                        <a:t>: Obtain and/or combine information across complex texts and/or reliable media to support the engagement in other scientific and/or engineering practices.</a:t>
                      </a:r>
                      <a:endParaRPr sz="11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 </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u="none" strike="noStrike" cap="none">
                          <a:latin typeface="Times New Roman"/>
                          <a:ea typeface="Times New Roman"/>
                          <a:cs typeface="Times New Roman"/>
                          <a:sym typeface="Times New Roman"/>
                        </a:rPr>
                        <a:t>X</a:t>
                      </a:r>
                      <a:endParaRPr sz="1000" u="none" strike="noStrike" cap="none">
                        <a:latin typeface="Calibri"/>
                        <a:ea typeface="Calibri"/>
                        <a:cs typeface="Calibri"/>
                        <a:sym typeface="Calibri"/>
                      </a:endParaRPr>
                    </a:p>
                  </a:txBody>
                  <a:tcPr marL="63725" marR="63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463932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38"/>
        <p:cNvGrpSpPr/>
        <p:nvPr/>
      </p:nvGrpSpPr>
      <p:grpSpPr>
        <a:xfrm>
          <a:off x="0" y="0"/>
          <a:ext cx="0" cy="0"/>
          <a:chOff x="0" y="0"/>
          <a:chExt cx="0" cy="0"/>
        </a:xfrm>
      </p:grpSpPr>
      <p:sp>
        <p:nvSpPr>
          <p:cNvPr id="5839" name="Google Shape;5839;p725"/>
          <p:cNvSpPr txBox="1">
            <a:spLocks noGrp="1"/>
          </p:cNvSpPr>
          <p:nvPr>
            <p:ph type="title"/>
          </p:nvPr>
        </p:nvSpPr>
        <p:spPr>
          <a:xfrm>
            <a:off x="-3048" y="0"/>
            <a:ext cx="9139186" cy="1143000"/>
          </a:xfrm>
          <a:prstGeom prst="rect">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79050" tIns="45175" rIns="79050" bIns="45175" anchor="ctr" anchorCtr="0">
            <a:noAutofit/>
          </a:bodyPr>
          <a:lstStyle/>
          <a:p>
            <a:pPr marL="228600" lvl="0" indent="0" algn="l" rtl="0">
              <a:spcBef>
                <a:spcPts val="0"/>
              </a:spcBef>
              <a:spcAft>
                <a:spcPts val="0"/>
              </a:spcAft>
              <a:buClr>
                <a:schemeClr val="dk1"/>
              </a:buClr>
              <a:buSzPts val="4000"/>
              <a:buFont typeface="Corbel"/>
              <a:buNone/>
            </a:pPr>
            <a:r>
              <a:rPr lang="en-US" sz="4000" b="1">
                <a:solidFill>
                  <a:schemeClr val="dk1"/>
                </a:solidFill>
                <a:latin typeface="Corbel"/>
                <a:ea typeface="Corbel"/>
                <a:cs typeface="Corbel"/>
                <a:sym typeface="Corbel"/>
              </a:rPr>
              <a:t>Garbage Unit</a:t>
            </a:r>
            <a:br>
              <a:rPr lang="en-US" sz="4000" b="1">
                <a:solidFill>
                  <a:schemeClr val="dk1"/>
                </a:solidFill>
                <a:latin typeface="Corbel"/>
                <a:ea typeface="Corbel"/>
                <a:cs typeface="Corbel"/>
                <a:sym typeface="Corbel"/>
              </a:rPr>
            </a:br>
            <a:r>
              <a:rPr lang="en-US" sz="4000" b="1">
                <a:solidFill>
                  <a:schemeClr val="dk1"/>
                </a:solidFill>
                <a:latin typeface="Corbel"/>
                <a:ea typeface="Corbel"/>
                <a:cs typeface="Corbel"/>
                <a:sym typeface="Corbel"/>
              </a:rPr>
              <a:t>Disciplinary Core Ideas</a:t>
            </a:r>
            <a:endParaRPr sz="4000" b="1">
              <a:latin typeface="Corbel"/>
              <a:ea typeface="Corbel"/>
              <a:cs typeface="Corbel"/>
              <a:sym typeface="Corbel"/>
            </a:endParaRPr>
          </a:p>
        </p:txBody>
      </p:sp>
      <p:graphicFrame>
        <p:nvGraphicFramePr>
          <p:cNvPr id="5840" name="Google Shape;5840;p725"/>
          <p:cNvGraphicFramePr/>
          <p:nvPr/>
        </p:nvGraphicFramePr>
        <p:xfrm>
          <a:off x="261245" y="1219200"/>
          <a:ext cx="8610600" cy="5631340"/>
        </p:xfrm>
        <a:graphic>
          <a:graphicData uri="http://schemas.openxmlformats.org/drawingml/2006/table">
            <a:tbl>
              <a:tblPr firstRow="1" bandRow="1">
                <a:noFill/>
              </a:tblPr>
              <a:tblGrid>
                <a:gridCol w="8610600">
                  <a:extLst>
                    <a:ext uri="{9D8B030D-6E8A-4147-A177-3AD203B41FA5}">
                      <a16:colId xmlns:a16="http://schemas.microsoft.com/office/drawing/2014/main" val="20000"/>
                    </a:ext>
                  </a:extLst>
                </a:gridCol>
              </a:tblGrid>
              <a:tr h="167650">
                <a:tc>
                  <a:txBody>
                    <a:bodyPr/>
                    <a:lstStyle/>
                    <a:p>
                      <a:pPr marL="0" marR="0" lvl="0" indent="0" algn="l" rtl="0">
                        <a:spcBef>
                          <a:spcPts val="0"/>
                        </a:spcBef>
                        <a:spcAft>
                          <a:spcPts val="0"/>
                        </a:spcAft>
                        <a:buNone/>
                      </a:pPr>
                      <a:r>
                        <a:rPr lang="en-US" sz="2000" u="none" strike="noStrike" cap="none">
                          <a:solidFill>
                            <a:schemeClr val="dk1"/>
                          </a:solidFill>
                          <a:latin typeface="Calibri"/>
                          <a:ea typeface="Calibri"/>
                          <a:cs typeface="Calibri"/>
                          <a:sym typeface="Calibri"/>
                        </a:rPr>
                        <a:t>PS1.A: Structure and Properties of Matter</a:t>
                      </a:r>
                      <a:endParaRPr sz="2000">
                        <a:solidFill>
                          <a:schemeClr val="dk1"/>
                        </a:solidFill>
                        <a:latin typeface="Calibri"/>
                        <a:ea typeface="Calibri"/>
                        <a:cs typeface="Calibri"/>
                        <a:sym typeface="Calibri"/>
                      </a:endParaRPr>
                    </a:p>
                  </a:txBody>
                  <a:tcPr marL="91450" marR="91450" marT="45725" marB="45725">
                    <a:solidFill>
                      <a:srgbClr val="FBD4B4"/>
                    </a:solidFill>
                  </a:tcPr>
                </a:tc>
                <a:extLst>
                  <a:ext uri="{0D108BD9-81ED-4DB2-BD59-A6C34878D82A}">
                    <a16:rowId xmlns:a16="http://schemas.microsoft.com/office/drawing/2014/main" val="10000"/>
                  </a:ext>
                </a:extLst>
              </a:tr>
              <a:tr h="1515550">
                <a:tc>
                  <a:txBody>
                    <a:bodyPr/>
                    <a:lstStyle/>
                    <a:p>
                      <a:pPr marL="285750" marR="0" lvl="0" indent="-285750" algn="l" rtl="0">
                        <a:spcBef>
                          <a:spcPts val="0"/>
                        </a:spcBef>
                        <a:spcAft>
                          <a:spcPts val="0"/>
                        </a:spcAft>
                        <a:buClr>
                          <a:schemeClr val="dk1"/>
                        </a:buClr>
                        <a:buSzPts val="1800"/>
                        <a:buFont typeface="Arial"/>
                        <a:buChar char="•"/>
                      </a:pPr>
                      <a:r>
                        <a:rPr lang="en-US" sz="1800" i="0">
                          <a:solidFill>
                            <a:schemeClr val="dk1"/>
                          </a:solidFill>
                          <a:latin typeface="Calibri"/>
                          <a:ea typeface="Calibri"/>
                          <a:cs typeface="Calibri"/>
                          <a:sym typeface="Calibri"/>
                        </a:rPr>
                        <a:t>Measurements of a variety of properties can be used to identify materials.</a:t>
                      </a:r>
                      <a:endParaRPr/>
                    </a:p>
                    <a:p>
                      <a:pPr marL="285750" marR="0" lvl="0" indent="-285750" algn="l" rtl="0">
                        <a:lnSpc>
                          <a:spcPct val="100000"/>
                        </a:lnSpc>
                        <a:spcBef>
                          <a:spcPts val="0"/>
                        </a:spcBef>
                        <a:spcAft>
                          <a:spcPts val="0"/>
                        </a:spcAft>
                        <a:buClr>
                          <a:schemeClr val="dk1"/>
                        </a:buClr>
                        <a:buSzPts val="1800"/>
                        <a:buFont typeface="Arial"/>
                        <a:buChar char="•"/>
                      </a:pPr>
                      <a:r>
                        <a:rPr lang="en-US" sz="1800" i="0">
                          <a:solidFill>
                            <a:schemeClr val="dk1"/>
                          </a:solidFill>
                          <a:latin typeface="Calibri"/>
                          <a:ea typeface="Calibri"/>
                          <a:cs typeface="Calibri"/>
                          <a:sym typeface="Calibri"/>
                        </a:rPr>
                        <a:t>The amount (weight) of matter is conserved when it changes form, even in transitions in which it seems to vanish.</a:t>
                      </a:r>
                      <a:endParaRPr/>
                    </a:p>
                    <a:p>
                      <a:pPr marL="285750" marR="0" lvl="0" indent="-285750" algn="l" rtl="0">
                        <a:spcBef>
                          <a:spcPts val="0"/>
                        </a:spcBef>
                        <a:spcAft>
                          <a:spcPts val="0"/>
                        </a:spcAft>
                        <a:buClr>
                          <a:schemeClr val="dk1"/>
                        </a:buClr>
                        <a:buSzPts val="1800"/>
                        <a:buFont typeface="Arial"/>
                        <a:buChar char="•"/>
                      </a:pPr>
                      <a:r>
                        <a:rPr lang="en-US" sz="1800" i="0">
                          <a:solidFill>
                            <a:schemeClr val="dk1"/>
                          </a:solidFill>
                          <a:latin typeface="Calibri"/>
                          <a:ea typeface="Calibri"/>
                          <a:cs typeface="Calibri"/>
                          <a:sym typeface="Calibri"/>
                        </a:rPr>
                        <a:t>Matter of any type can be subdivided into particles that are too small to see, but even then the matter still exists and can be detected by other means.</a:t>
                      </a:r>
                      <a:endParaRPr/>
                    </a:p>
                  </a:txBody>
                  <a:tcPr marL="91450" marR="91450" marT="45725" marB="45725">
                    <a:solidFill>
                      <a:srgbClr val="FBD4B4"/>
                    </a:solidFill>
                  </a:tcPr>
                </a:tc>
                <a:extLst>
                  <a:ext uri="{0D108BD9-81ED-4DB2-BD59-A6C34878D82A}">
                    <a16:rowId xmlns:a16="http://schemas.microsoft.com/office/drawing/2014/main" val="10001"/>
                  </a:ext>
                </a:extLst>
              </a:tr>
              <a:tr h="375150">
                <a:tc>
                  <a:txBody>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PS1.B: Chemical Reactions</a:t>
                      </a:r>
                      <a:endParaRPr sz="2000" b="1">
                        <a:solidFill>
                          <a:schemeClr val="dk1"/>
                        </a:solidFill>
                        <a:latin typeface="Calibri"/>
                        <a:ea typeface="Calibri"/>
                        <a:cs typeface="Calibri"/>
                        <a:sym typeface="Calibri"/>
                      </a:endParaRPr>
                    </a:p>
                  </a:txBody>
                  <a:tcPr marL="91450" marR="91450" marT="45725" marB="45725">
                    <a:solidFill>
                      <a:srgbClr val="FBD4B4"/>
                    </a:solidFill>
                  </a:tcPr>
                </a:tc>
                <a:extLst>
                  <a:ext uri="{0D108BD9-81ED-4DB2-BD59-A6C34878D82A}">
                    <a16:rowId xmlns:a16="http://schemas.microsoft.com/office/drawing/2014/main" val="10002"/>
                  </a:ext>
                </a:extLst>
              </a:tr>
              <a:tr h="1230450">
                <a:tc>
                  <a:txBody>
                    <a:bodyPr/>
                    <a:lstStyle/>
                    <a:p>
                      <a:pPr marL="285750" marR="0" lvl="0" indent="-285750" algn="l" rtl="0">
                        <a:spcBef>
                          <a:spcPts val="0"/>
                        </a:spcBef>
                        <a:spcAft>
                          <a:spcPts val="0"/>
                        </a:spcAft>
                        <a:buClr>
                          <a:schemeClr val="dk1"/>
                        </a:buClr>
                        <a:buSzPts val="1800"/>
                        <a:buFont typeface="Arial"/>
                        <a:buChar char="•"/>
                      </a:pPr>
                      <a:r>
                        <a:rPr lang="en-US" sz="1800" i="0">
                          <a:solidFill>
                            <a:schemeClr val="dk1"/>
                          </a:solidFill>
                          <a:latin typeface="Calibri"/>
                          <a:ea typeface="Calibri"/>
                          <a:cs typeface="Calibri"/>
                          <a:sym typeface="Calibri"/>
                        </a:rPr>
                        <a:t>When two or more different substances are mixed, a new substance with different properties may be formed.</a:t>
                      </a:r>
                      <a:endParaRPr sz="1800" i="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i="0">
                          <a:solidFill>
                            <a:schemeClr val="dk1"/>
                          </a:solidFill>
                          <a:latin typeface="Calibri"/>
                          <a:ea typeface="Calibri"/>
                          <a:cs typeface="Calibri"/>
                          <a:sym typeface="Calibri"/>
                        </a:rPr>
                        <a:t>No matter what reaction or change in properties occurs, the total weight of the substances does not change.</a:t>
                      </a:r>
                      <a:endParaRPr sz="1800" i="0">
                        <a:solidFill>
                          <a:schemeClr val="dk1"/>
                        </a:solidFill>
                        <a:latin typeface="Calibri"/>
                        <a:ea typeface="Calibri"/>
                        <a:cs typeface="Calibri"/>
                        <a:sym typeface="Calibri"/>
                      </a:endParaRPr>
                    </a:p>
                  </a:txBody>
                  <a:tcPr marL="91450" marR="91450" marT="45725" marB="45725">
                    <a:solidFill>
                      <a:srgbClr val="FBD4B4"/>
                    </a:solidFill>
                  </a:tcPr>
                </a:tc>
                <a:extLst>
                  <a:ext uri="{0D108BD9-81ED-4DB2-BD59-A6C34878D82A}">
                    <a16:rowId xmlns:a16="http://schemas.microsoft.com/office/drawing/2014/main" val="10003"/>
                  </a:ext>
                </a:extLst>
              </a:tr>
              <a:tr h="375150">
                <a:tc>
                  <a:txBody>
                    <a:bodyPr/>
                    <a:lstStyle/>
                    <a:p>
                      <a:pPr marL="0" marR="0" lvl="0" indent="0" algn="l" rtl="0">
                        <a:lnSpc>
                          <a:spcPct val="100000"/>
                        </a:lnSpc>
                        <a:spcBef>
                          <a:spcPts val="0"/>
                        </a:spcBef>
                        <a:spcAft>
                          <a:spcPts val="0"/>
                        </a:spcAft>
                        <a:buClr>
                          <a:schemeClr val="dk1"/>
                        </a:buClr>
                        <a:buSzPts val="2000"/>
                        <a:buFont typeface="Calibri"/>
                        <a:buNone/>
                      </a:pPr>
                      <a:r>
                        <a:rPr lang="en-US" sz="2000" b="1">
                          <a:solidFill>
                            <a:schemeClr val="dk1"/>
                          </a:solidFill>
                          <a:latin typeface="Calibri"/>
                          <a:ea typeface="Calibri"/>
                          <a:cs typeface="Calibri"/>
                          <a:sym typeface="Calibri"/>
                        </a:rPr>
                        <a:t>LS2.A: Interdependent Relationships in Ecosystems </a:t>
                      </a:r>
                      <a:r>
                        <a:rPr lang="en-US" sz="2000" b="0">
                          <a:solidFill>
                            <a:schemeClr val="dk1"/>
                          </a:solidFill>
                          <a:latin typeface="Calibri"/>
                          <a:ea typeface="Calibri"/>
                          <a:cs typeface="Calibri"/>
                          <a:sym typeface="Calibri"/>
                        </a:rPr>
                        <a:t>(partial)</a:t>
                      </a:r>
                      <a:endParaRPr sz="2000" b="1">
                        <a:solidFill>
                          <a:schemeClr val="dk1"/>
                        </a:solidFill>
                        <a:latin typeface="Calibri"/>
                        <a:ea typeface="Calibri"/>
                        <a:cs typeface="Calibri"/>
                        <a:sym typeface="Calibri"/>
                      </a:endParaRPr>
                    </a:p>
                  </a:txBody>
                  <a:tcPr marL="91450" marR="91450" marT="45725" marB="45725">
                    <a:solidFill>
                      <a:srgbClr val="FBD4B4"/>
                    </a:solidFill>
                  </a:tcPr>
                </a:tc>
                <a:extLst>
                  <a:ext uri="{0D108BD9-81ED-4DB2-BD59-A6C34878D82A}">
                    <a16:rowId xmlns:a16="http://schemas.microsoft.com/office/drawing/2014/main" val="10004"/>
                  </a:ext>
                </a:extLst>
              </a:tr>
              <a:tr h="660250">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Some organisms, such as fungi and bacteria, break down dead organisms and therefore operate as “decomposers.”</a:t>
                      </a:r>
                      <a:endParaRPr/>
                    </a:p>
                  </a:txBody>
                  <a:tcPr marL="91450" marR="91450" marT="45725" marB="45725">
                    <a:solidFill>
                      <a:srgbClr val="FBD4B4"/>
                    </a:solidFill>
                  </a:tcPr>
                </a:tc>
                <a:extLst>
                  <a:ext uri="{0D108BD9-81ED-4DB2-BD59-A6C34878D82A}">
                    <a16:rowId xmlns:a16="http://schemas.microsoft.com/office/drawing/2014/main" val="10005"/>
                  </a:ext>
                </a:extLst>
              </a:tr>
              <a:tr h="375150">
                <a:tc>
                  <a:txBody>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LS2.B: Cycles of Matter and Energy Transfer in Ecosystems </a:t>
                      </a:r>
                      <a:r>
                        <a:rPr lang="en-US" sz="2000" b="0">
                          <a:solidFill>
                            <a:schemeClr val="dk1"/>
                          </a:solidFill>
                          <a:latin typeface="Calibri"/>
                          <a:ea typeface="Calibri"/>
                          <a:cs typeface="Calibri"/>
                          <a:sym typeface="Calibri"/>
                        </a:rPr>
                        <a:t>(partial)</a:t>
                      </a:r>
                      <a:endParaRPr sz="2000" b="1">
                        <a:solidFill>
                          <a:schemeClr val="dk1"/>
                        </a:solidFill>
                        <a:latin typeface="Calibri"/>
                        <a:ea typeface="Calibri"/>
                        <a:cs typeface="Calibri"/>
                        <a:sym typeface="Calibri"/>
                      </a:endParaRPr>
                    </a:p>
                  </a:txBody>
                  <a:tcPr marL="91450" marR="91450" marT="45725" marB="45725">
                    <a:solidFill>
                      <a:srgbClr val="FBD4B4"/>
                    </a:solidFill>
                  </a:tcPr>
                </a:tc>
                <a:extLst>
                  <a:ext uri="{0D108BD9-81ED-4DB2-BD59-A6C34878D82A}">
                    <a16:rowId xmlns:a16="http://schemas.microsoft.com/office/drawing/2014/main" val="10006"/>
                  </a:ext>
                </a:extLst>
              </a:tr>
              <a:tr h="426725">
                <a:tc>
                  <a:txBody>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Matter cycles between the air and soil and among plants, animals, and microbes as these organisms live and die.</a:t>
                      </a:r>
                      <a:endParaRPr sz="1800">
                        <a:solidFill>
                          <a:schemeClr val="dk1"/>
                        </a:solidFill>
                        <a:latin typeface="Calibri"/>
                        <a:ea typeface="Calibri"/>
                        <a:cs typeface="Calibri"/>
                        <a:sym typeface="Calibri"/>
                      </a:endParaRPr>
                    </a:p>
                  </a:txBody>
                  <a:tcPr marL="91450" marR="91450" marT="45725" marB="45725">
                    <a:solidFill>
                      <a:srgbClr val="FBD4B4"/>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51558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44"/>
        <p:cNvGrpSpPr/>
        <p:nvPr/>
      </p:nvGrpSpPr>
      <p:grpSpPr>
        <a:xfrm>
          <a:off x="0" y="0"/>
          <a:ext cx="0" cy="0"/>
          <a:chOff x="0" y="0"/>
          <a:chExt cx="0" cy="0"/>
        </a:xfrm>
      </p:grpSpPr>
      <p:sp>
        <p:nvSpPr>
          <p:cNvPr id="5845" name="Google Shape;5845;p726"/>
          <p:cNvSpPr txBox="1">
            <a:spLocks noGrp="1"/>
          </p:cNvSpPr>
          <p:nvPr>
            <p:ph type="title"/>
          </p:nvPr>
        </p:nvSpPr>
        <p:spPr>
          <a:xfrm>
            <a:off x="-3048" y="0"/>
            <a:ext cx="9139186" cy="1219200"/>
          </a:xfrm>
          <a:prstGeom prst="rect">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79050" tIns="45175" rIns="79050" bIns="45175" anchor="ctr" anchorCtr="0">
            <a:noAutofit/>
          </a:bodyPr>
          <a:lstStyle/>
          <a:p>
            <a:pPr marL="228600" lvl="0" indent="0" algn="l" rtl="0">
              <a:spcBef>
                <a:spcPts val="0"/>
              </a:spcBef>
              <a:spcAft>
                <a:spcPts val="0"/>
              </a:spcAft>
              <a:buClr>
                <a:schemeClr val="dk1"/>
              </a:buClr>
              <a:buSzPts val="4000"/>
              <a:buFont typeface="Corbel"/>
              <a:buNone/>
            </a:pPr>
            <a:r>
              <a:rPr lang="en-US" sz="4000" b="1">
                <a:solidFill>
                  <a:schemeClr val="dk1"/>
                </a:solidFill>
                <a:latin typeface="Corbel"/>
                <a:ea typeface="Corbel"/>
                <a:cs typeface="Corbel"/>
                <a:sym typeface="Corbel"/>
              </a:rPr>
              <a:t>Garbage Unit</a:t>
            </a:r>
            <a:br>
              <a:rPr lang="en-US" sz="4000" b="1">
                <a:solidFill>
                  <a:schemeClr val="dk1"/>
                </a:solidFill>
                <a:latin typeface="Corbel"/>
                <a:ea typeface="Corbel"/>
                <a:cs typeface="Corbel"/>
                <a:sym typeface="Corbel"/>
              </a:rPr>
            </a:br>
            <a:r>
              <a:rPr lang="en-US" sz="4000" b="1">
                <a:solidFill>
                  <a:schemeClr val="dk1"/>
                </a:solidFill>
                <a:latin typeface="Corbel"/>
                <a:ea typeface="Corbel"/>
                <a:cs typeface="Corbel"/>
                <a:sym typeface="Corbel"/>
              </a:rPr>
              <a:t>Disciplinary Core Ideas Across Lessons</a:t>
            </a:r>
            <a:endParaRPr sz="4000" b="1">
              <a:latin typeface="Corbel"/>
              <a:ea typeface="Corbel"/>
              <a:cs typeface="Corbel"/>
              <a:sym typeface="Corbel"/>
            </a:endParaRPr>
          </a:p>
        </p:txBody>
      </p:sp>
      <p:graphicFrame>
        <p:nvGraphicFramePr>
          <p:cNvPr id="5846" name="Google Shape;5846;p726"/>
          <p:cNvGraphicFramePr/>
          <p:nvPr/>
        </p:nvGraphicFramePr>
        <p:xfrm>
          <a:off x="-4" y="1499749"/>
          <a:ext cx="9136175" cy="5129663"/>
        </p:xfrm>
        <a:graphic>
          <a:graphicData uri="http://schemas.openxmlformats.org/drawingml/2006/table">
            <a:tbl>
              <a:tblPr>
                <a:noFill/>
              </a:tblPr>
              <a:tblGrid>
                <a:gridCol w="5106925">
                  <a:extLst>
                    <a:ext uri="{9D8B030D-6E8A-4147-A177-3AD203B41FA5}">
                      <a16:colId xmlns:a16="http://schemas.microsoft.com/office/drawing/2014/main" val="20000"/>
                    </a:ext>
                  </a:extLst>
                </a:gridCol>
                <a:gridCol w="402925">
                  <a:extLst>
                    <a:ext uri="{9D8B030D-6E8A-4147-A177-3AD203B41FA5}">
                      <a16:colId xmlns:a16="http://schemas.microsoft.com/office/drawing/2014/main" val="20001"/>
                    </a:ext>
                  </a:extLst>
                </a:gridCol>
                <a:gridCol w="402925">
                  <a:extLst>
                    <a:ext uri="{9D8B030D-6E8A-4147-A177-3AD203B41FA5}">
                      <a16:colId xmlns:a16="http://schemas.microsoft.com/office/drawing/2014/main" val="20002"/>
                    </a:ext>
                  </a:extLst>
                </a:gridCol>
                <a:gridCol w="402925">
                  <a:extLst>
                    <a:ext uri="{9D8B030D-6E8A-4147-A177-3AD203B41FA5}">
                      <a16:colId xmlns:a16="http://schemas.microsoft.com/office/drawing/2014/main" val="20003"/>
                    </a:ext>
                  </a:extLst>
                </a:gridCol>
                <a:gridCol w="402925">
                  <a:extLst>
                    <a:ext uri="{9D8B030D-6E8A-4147-A177-3AD203B41FA5}">
                      <a16:colId xmlns:a16="http://schemas.microsoft.com/office/drawing/2014/main" val="20004"/>
                    </a:ext>
                  </a:extLst>
                </a:gridCol>
                <a:gridCol w="402925">
                  <a:extLst>
                    <a:ext uri="{9D8B030D-6E8A-4147-A177-3AD203B41FA5}">
                      <a16:colId xmlns:a16="http://schemas.microsoft.com/office/drawing/2014/main" val="20005"/>
                    </a:ext>
                  </a:extLst>
                </a:gridCol>
                <a:gridCol w="402925">
                  <a:extLst>
                    <a:ext uri="{9D8B030D-6E8A-4147-A177-3AD203B41FA5}">
                      <a16:colId xmlns:a16="http://schemas.microsoft.com/office/drawing/2014/main" val="20006"/>
                    </a:ext>
                  </a:extLst>
                </a:gridCol>
                <a:gridCol w="402925">
                  <a:extLst>
                    <a:ext uri="{9D8B030D-6E8A-4147-A177-3AD203B41FA5}">
                      <a16:colId xmlns:a16="http://schemas.microsoft.com/office/drawing/2014/main" val="20007"/>
                    </a:ext>
                  </a:extLst>
                </a:gridCol>
                <a:gridCol w="402925">
                  <a:extLst>
                    <a:ext uri="{9D8B030D-6E8A-4147-A177-3AD203B41FA5}">
                      <a16:colId xmlns:a16="http://schemas.microsoft.com/office/drawing/2014/main" val="20008"/>
                    </a:ext>
                  </a:extLst>
                </a:gridCol>
                <a:gridCol w="402925">
                  <a:extLst>
                    <a:ext uri="{9D8B030D-6E8A-4147-A177-3AD203B41FA5}">
                      <a16:colId xmlns:a16="http://schemas.microsoft.com/office/drawing/2014/main" val="20009"/>
                    </a:ext>
                  </a:extLst>
                </a:gridCol>
                <a:gridCol w="402925">
                  <a:extLst>
                    <a:ext uri="{9D8B030D-6E8A-4147-A177-3AD203B41FA5}">
                      <a16:colId xmlns:a16="http://schemas.microsoft.com/office/drawing/2014/main" val="20010"/>
                    </a:ext>
                  </a:extLst>
                </a:gridCol>
              </a:tblGrid>
              <a:tr h="436100">
                <a:tc>
                  <a:txBody>
                    <a:bodyPr/>
                    <a:lstStyle/>
                    <a:p>
                      <a:pPr marL="0" marR="0" lvl="0" indent="0" algn="ctr" rtl="0">
                        <a:lnSpc>
                          <a:spcPct val="115000"/>
                        </a:lnSpc>
                        <a:spcBef>
                          <a:spcPts val="0"/>
                        </a:spcBef>
                        <a:spcAft>
                          <a:spcPts val="0"/>
                        </a:spcAft>
                        <a:buNone/>
                      </a:pPr>
                      <a:r>
                        <a:rPr lang="en-US" sz="2000" b="1">
                          <a:latin typeface="Times New Roman"/>
                          <a:ea typeface="Times New Roman"/>
                          <a:cs typeface="Times New Roman"/>
                          <a:sym typeface="Times New Roman"/>
                        </a:rPr>
                        <a:t>Disciplinary Core Ideas</a:t>
                      </a:r>
                      <a:endParaRPr sz="2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1-1</a:t>
                      </a:r>
                      <a:endParaRPr sz="1000" b="1">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1-2</a:t>
                      </a:r>
                      <a:endParaRPr sz="1000" b="1">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2-1</a:t>
                      </a:r>
                      <a:endParaRPr sz="1000" b="1">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15000"/>
                        </a:lnSpc>
                        <a:spcBef>
                          <a:spcPts val="0"/>
                        </a:spcBef>
                        <a:spcAft>
                          <a:spcPts val="0"/>
                        </a:spcAft>
                        <a:buNone/>
                      </a:pPr>
                      <a:r>
                        <a:rPr lang="en-US" sz="1100" b="1">
                          <a:latin typeface="Times New Roman"/>
                          <a:ea typeface="Times New Roman"/>
                          <a:cs typeface="Times New Roman"/>
                          <a:sym typeface="Times New Roman"/>
                        </a:rPr>
                        <a:t>  2-2</a:t>
                      </a:r>
                      <a:endParaRPr sz="1000" b="1">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2-3</a:t>
                      </a:r>
                      <a:endParaRPr sz="1000" b="1">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3-1</a:t>
                      </a:r>
                      <a:endParaRPr sz="1000" b="1">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3-2</a:t>
                      </a:r>
                      <a:endParaRPr sz="1000" b="1">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3-3</a:t>
                      </a:r>
                      <a:endParaRPr sz="1000" b="1">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4-1</a:t>
                      </a:r>
                      <a:endParaRPr sz="1000" b="1">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4-2</a:t>
                      </a:r>
                      <a:endParaRPr sz="1000" b="1">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78400">
                <a:tc>
                  <a:txBody>
                    <a:bodyPr/>
                    <a:lstStyle/>
                    <a:p>
                      <a:pPr marL="0" marR="0" lvl="0" indent="0" algn="l" rtl="0">
                        <a:lnSpc>
                          <a:spcPct val="115000"/>
                        </a:lnSpc>
                        <a:spcBef>
                          <a:spcPts val="0"/>
                        </a:spcBef>
                        <a:spcAft>
                          <a:spcPts val="0"/>
                        </a:spcAft>
                        <a:buNone/>
                      </a:pPr>
                      <a:r>
                        <a:rPr lang="en-US" sz="1200" b="1">
                          <a:solidFill>
                            <a:srgbClr val="FF9933"/>
                          </a:solidFill>
                          <a:latin typeface="Times New Roman"/>
                          <a:ea typeface="Times New Roman"/>
                          <a:cs typeface="Times New Roman"/>
                          <a:sym typeface="Times New Roman"/>
                        </a:rPr>
                        <a:t>PS1.A Structure and Properties of Matter</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10">
                  <a:txBody>
                    <a:bodyPr/>
                    <a:lstStyle/>
                    <a:p>
                      <a:pPr marL="0" marR="0" lvl="0" indent="0" algn="l" rtl="0">
                        <a:lnSpc>
                          <a:spcPct val="115000"/>
                        </a:lnSpc>
                        <a:spcBef>
                          <a:spcPts val="0"/>
                        </a:spcBef>
                        <a:spcAft>
                          <a:spcPts val="0"/>
                        </a:spcAft>
                        <a:buNone/>
                      </a:pPr>
                      <a:r>
                        <a:rPr lang="en-US" sz="900">
                          <a:solidFill>
                            <a:srgbClr val="FF6600"/>
                          </a:solidFill>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98225">
                <a:tc>
                  <a:txBody>
                    <a:bodyPr/>
                    <a:lstStyle/>
                    <a:p>
                      <a:pPr marL="99695" marR="0" lvl="0" indent="0" algn="l" rtl="0">
                        <a:lnSpc>
                          <a:spcPct val="115000"/>
                        </a:lnSpc>
                        <a:spcBef>
                          <a:spcPts val="0"/>
                        </a:spcBef>
                        <a:spcAft>
                          <a:spcPts val="0"/>
                        </a:spcAft>
                        <a:buNone/>
                      </a:pPr>
                      <a:r>
                        <a:rPr lang="en-US" sz="1200">
                          <a:solidFill>
                            <a:srgbClr val="FF9933"/>
                          </a:solidFill>
                          <a:latin typeface="Times New Roman"/>
                          <a:ea typeface="Times New Roman"/>
                          <a:cs typeface="Times New Roman"/>
                          <a:sym typeface="Times New Roman"/>
                        </a:rPr>
                        <a:t>Measurements of a variety of properties can be used to identify materials.</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a:latin typeface="Times New Roman"/>
                          <a:ea typeface="Times New Roman"/>
                          <a:cs typeface="Times New Roman"/>
                          <a:sym typeface="Times New Roman"/>
                        </a:rPr>
                        <a:t>   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56800">
                <a:tc>
                  <a:txBody>
                    <a:bodyPr/>
                    <a:lstStyle/>
                    <a:p>
                      <a:pPr marL="99695" marR="0" lvl="0" indent="0" algn="l" rtl="0">
                        <a:lnSpc>
                          <a:spcPct val="115000"/>
                        </a:lnSpc>
                        <a:spcBef>
                          <a:spcPts val="0"/>
                        </a:spcBef>
                        <a:spcAft>
                          <a:spcPts val="0"/>
                        </a:spcAft>
                        <a:buNone/>
                      </a:pPr>
                      <a:r>
                        <a:rPr lang="en-US" sz="1200">
                          <a:solidFill>
                            <a:srgbClr val="FF9933"/>
                          </a:solidFill>
                          <a:latin typeface="Times New Roman"/>
                          <a:ea typeface="Times New Roman"/>
                          <a:cs typeface="Times New Roman"/>
                          <a:sym typeface="Times New Roman"/>
                        </a:rPr>
                        <a:t>The amount (weight) of matter is conserved when it changes form, even in transitions in which it seems to vanish.</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a:latin typeface="Times New Roman"/>
                          <a:ea typeface="Times New Roman"/>
                          <a:cs typeface="Times New Roman"/>
                          <a:sym typeface="Times New Roman"/>
                        </a:rPr>
                        <a:t>   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56800">
                <a:tc>
                  <a:txBody>
                    <a:bodyPr/>
                    <a:lstStyle/>
                    <a:p>
                      <a:pPr marL="99695" marR="0" lvl="0" indent="0" algn="l" rtl="0">
                        <a:lnSpc>
                          <a:spcPct val="115000"/>
                        </a:lnSpc>
                        <a:spcBef>
                          <a:spcPts val="0"/>
                        </a:spcBef>
                        <a:spcAft>
                          <a:spcPts val="0"/>
                        </a:spcAft>
                        <a:buNone/>
                      </a:pPr>
                      <a:r>
                        <a:rPr lang="en-US" sz="1200">
                          <a:solidFill>
                            <a:srgbClr val="FF9933"/>
                          </a:solidFill>
                          <a:latin typeface="Times New Roman"/>
                          <a:ea typeface="Times New Roman"/>
                          <a:cs typeface="Times New Roman"/>
                          <a:sym typeface="Times New Roman"/>
                        </a:rPr>
                        <a:t>Matter of any type can be subdivided into particles that are too small to see, but even then, the matter still exists and can be detected by other means.</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a:latin typeface="Times New Roman"/>
                          <a:ea typeface="Times New Roman"/>
                          <a:cs typeface="Times New Roman"/>
                          <a:sym typeface="Times New Roman"/>
                        </a:rPr>
                        <a:t>   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35200">
                <a:tc>
                  <a:txBody>
                    <a:bodyPr/>
                    <a:lstStyle/>
                    <a:p>
                      <a:pPr marL="99695" marR="0" lvl="0" indent="0" algn="l" rtl="0">
                        <a:lnSpc>
                          <a:spcPct val="115000"/>
                        </a:lnSpc>
                        <a:spcBef>
                          <a:spcPts val="0"/>
                        </a:spcBef>
                        <a:spcAft>
                          <a:spcPts val="0"/>
                        </a:spcAft>
                        <a:buNone/>
                      </a:pPr>
                      <a:r>
                        <a:rPr lang="en-US" sz="1200">
                          <a:solidFill>
                            <a:srgbClr val="FF9933"/>
                          </a:solidFill>
                          <a:latin typeface="Times New Roman"/>
                          <a:ea typeface="Times New Roman"/>
                          <a:cs typeface="Times New Roman"/>
                          <a:sym typeface="Times New Roman"/>
                        </a:rPr>
                        <a:t>A model showing that gases are made from matter particles that are too small to see and are moving freely around in space can explain many observations, including the inflation and shape of a balloon and the effects of air on larger particles or objects.</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a:latin typeface="Times New Roman"/>
                          <a:ea typeface="Times New Roman"/>
                          <a:cs typeface="Times New Roman"/>
                          <a:sym typeface="Times New Roman"/>
                        </a:rPr>
                        <a:t>   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96450">
                <a:tc>
                  <a:txBody>
                    <a:bodyPr/>
                    <a:lstStyle/>
                    <a:p>
                      <a:pPr marL="114300" marR="0" lvl="0" indent="0" algn="l" rtl="0">
                        <a:lnSpc>
                          <a:spcPct val="115000"/>
                        </a:lnSpc>
                        <a:spcBef>
                          <a:spcPts val="0"/>
                        </a:spcBef>
                        <a:spcAft>
                          <a:spcPts val="0"/>
                        </a:spcAft>
                        <a:buNone/>
                      </a:pPr>
                      <a:r>
                        <a:rPr lang="en-US" sz="1200">
                          <a:solidFill>
                            <a:srgbClr val="FF9933"/>
                          </a:solidFill>
                          <a:latin typeface="Times New Roman"/>
                          <a:ea typeface="Times New Roman"/>
                          <a:cs typeface="Times New Roman"/>
                          <a:sym typeface="Times New Roman"/>
                        </a:rPr>
                        <a:t>(Grade 2) Different kinds of matter exist. You can distinguish materials by their observable properties.</a:t>
                      </a:r>
                      <a:r>
                        <a:rPr lang="en-US" sz="1200" i="1">
                          <a:solidFill>
                            <a:srgbClr val="FF9933"/>
                          </a:solidFill>
                          <a:latin typeface="Times New Roman"/>
                          <a:ea typeface="Times New Roman"/>
                          <a:cs typeface="Times New Roman"/>
                          <a:sym typeface="Times New Roman"/>
                        </a:rPr>
                        <a:t> </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a:latin typeface="Times New Roman"/>
                          <a:ea typeface="Times New Roman"/>
                          <a:cs typeface="Times New Roman"/>
                          <a:sym typeface="Times New Roman"/>
                        </a:rPr>
                        <a:t>   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198225">
                <a:tc>
                  <a:txBody>
                    <a:bodyPr/>
                    <a:lstStyle/>
                    <a:p>
                      <a:pPr marL="0" marR="0" lvl="0" indent="0" algn="l" rtl="0">
                        <a:lnSpc>
                          <a:spcPct val="115000"/>
                        </a:lnSpc>
                        <a:spcBef>
                          <a:spcPts val="0"/>
                        </a:spcBef>
                        <a:spcAft>
                          <a:spcPts val="0"/>
                        </a:spcAft>
                        <a:buNone/>
                      </a:pPr>
                      <a:r>
                        <a:rPr lang="en-US" sz="1200" b="1">
                          <a:solidFill>
                            <a:srgbClr val="FF9933"/>
                          </a:solidFill>
                          <a:latin typeface="Times New Roman"/>
                          <a:ea typeface="Times New Roman"/>
                          <a:cs typeface="Times New Roman"/>
                          <a:sym typeface="Times New Roman"/>
                        </a:rPr>
                        <a:t>PS1. B Chemical Reactions</a:t>
                      </a:r>
                      <a:r>
                        <a:rPr lang="en-US" sz="1200">
                          <a:solidFill>
                            <a:srgbClr val="FF9933"/>
                          </a:solidFill>
                          <a:latin typeface="Times New Roman"/>
                          <a:ea typeface="Times New Roman"/>
                          <a:cs typeface="Times New Roman"/>
                          <a:sym typeface="Times New Roman"/>
                        </a:rPr>
                        <a:t>:</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10">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56800">
                <a:tc>
                  <a:txBody>
                    <a:bodyPr/>
                    <a:lstStyle/>
                    <a:p>
                      <a:pPr marL="99695" marR="0" lvl="0" indent="0" algn="l" rtl="0">
                        <a:lnSpc>
                          <a:spcPct val="115000"/>
                        </a:lnSpc>
                        <a:spcBef>
                          <a:spcPts val="0"/>
                        </a:spcBef>
                        <a:spcAft>
                          <a:spcPts val="0"/>
                        </a:spcAft>
                        <a:buNone/>
                      </a:pPr>
                      <a:r>
                        <a:rPr lang="en-US" sz="1200">
                          <a:solidFill>
                            <a:srgbClr val="FF9933"/>
                          </a:solidFill>
                          <a:latin typeface="Times New Roman"/>
                          <a:ea typeface="Times New Roman"/>
                          <a:cs typeface="Times New Roman"/>
                          <a:sym typeface="Times New Roman"/>
                        </a:rPr>
                        <a:t>No matter what reaction or change in properties occurs, the total weight of the substances does not change.</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a:latin typeface="Times New Roman"/>
                          <a:ea typeface="Times New Roman"/>
                          <a:cs typeface="Times New Roman"/>
                          <a:sym typeface="Times New Roman"/>
                        </a:rPr>
                        <a:t>    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56800">
                <a:tc>
                  <a:txBody>
                    <a:bodyPr/>
                    <a:lstStyle/>
                    <a:p>
                      <a:pPr marL="99695" marR="0" lvl="0" indent="0" algn="l" rtl="0">
                        <a:lnSpc>
                          <a:spcPct val="115000"/>
                        </a:lnSpc>
                        <a:spcBef>
                          <a:spcPts val="0"/>
                        </a:spcBef>
                        <a:spcAft>
                          <a:spcPts val="0"/>
                        </a:spcAft>
                        <a:buNone/>
                      </a:pPr>
                      <a:r>
                        <a:rPr lang="en-US" sz="1200">
                          <a:solidFill>
                            <a:srgbClr val="FF9933"/>
                          </a:solidFill>
                          <a:latin typeface="Times New Roman"/>
                          <a:ea typeface="Times New Roman"/>
                          <a:cs typeface="Times New Roman"/>
                          <a:sym typeface="Times New Roman"/>
                        </a:rPr>
                        <a:t>When two or more different substances are mixed, a new substance with different properties may be formed.</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535200">
                <a:tc>
                  <a:txBody>
                    <a:bodyPr/>
                    <a:lstStyle/>
                    <a:p>
                      <a:pPr marL="99695" marR="0" lvl="0" indent="-99695" algn="l" rtl="0">
                        <a:lnSpc>
                          <a:spcPct val="115000"/>
                        </a:lnSpc>
                        <a:spcBef>
                          <a:spcPts val="0"/>
                        </a:spcBef>
                        <a:spcAft>
                          <a:spcPts val="0"/>
                        </a:spcAft>
                        <a:buNone/>
                      </a:pPr>
                      <a:r>
                        <a:rPr lang="en-US" sz="1200" b="1">
                          <a:solidFill>
                            <a:srgbClr val="FF9933"/>
                          </a:solidFill>
                          <a:latin typeface="Times New Roman"/>
                          <a:ea typeface="Times New Roman"/>
                          <a:cs typeface="Times New Roman"/>
                          <a:sym typeface="Times New Roman"/>
                        </a:rPr>
                        <a:t>LS2.A</a:t>
                      </a:r>
                      <a:r>
                        <a:rPr lang="en-US" sz="1200">
                          <a:solidFill>
                            <a:srgbClr val="FF9933"/>
                          </a:solidFill>
                          <a:latin typeface="Times New Roman"/>
                          <a:ea typeface="Times New Roman"/>
                          <a:cs typeface="Times New Roman"/>
                          <a:sym typeface="Times New Roman"/>
                        </a:rPr>
                        <a:t> </a:t>
                      </a:r>
                      <a:r>
                        <a:rPr lang="en-US" sz="1200" b="1">
                          <a:solidFill>
                            <a:srgbClr val="FF9933"/>
                          </a:solidFill>
                          <a:latin typeface="Times New Roman"/>
                          <a:ea typeface="Times New Roman"/>
                          <a:cs typeface="Times New Roman"/>
                          <a:sym typeface="Times New Roman"/>
                        </a:rPr>
                        <a:t>Interdependent Relationships in Ecosystems</a:t>
                      </a:r>
                      <a:r>
                        <a:rPr lang="en-US" sz="1200">
                          <a:solidFill>
                            <a:srgbClr val="FF9933"/>
                          </a:solidFill>
                          <a:latin typeface="Times New Roman"/>
                          <a:ea typeface="Times New Roman"/>
                          <a:cs typeface="Times New Roman"/>
                          <a:sym typeface="Times New Roman"/>
                        </a:rPr>
                        <a:t> (partial DCI): Some organisms, such as fungi and bacteria, break down dead organisms (both plants or plants [sic] parts and animals) and therefore operate as decomposers.</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535200">
                <a:tc>
                  <a:txBody>
                    <a:bodyPr/>
                    <a:lstStyle/>
                    <a:p>
                      <a:pPr marL="99695" marR="0" lvl="0" indent="-99695" algn="l" rtl="0">
                        <a:lnSpc>
                          <a:spcPct val="115000"/>
                        </a:lnSpc>
                        <a:spcBef>
                          <a:spcPts val="0"/>
                        </a:spcBef>
                        <a:spcAft>
                          <a:spcPts val="0"/>
                        </a:spcAft>
                        <a:buNone/>
                      </a:pPr>
                      <a:r>
                        <a:rPr lang="en-US" sz="1200" b="1">
                          <a:solidFill>
                            <a:srgbClr val="FF9933"/>
                          </a:solidFill>
                          <a:latin typeface="Times New Roman"/>
                          <a:ea typeface="Times New Roman"/>
                          <a:cs typeface="Times New Roman"/>
                          <a:sym typeface="Times New Roman"/>
                        </a:rPr>
                        <a:t>LS2.B</a:t>
                      </a:r>
                      <a:r>
                        <a:rPr lang="en-US" sz="1200">
                          <a:solidFill>
                            <a:srgbClr val="FF9933"/>
                          </a:solidFill>
                          <a:latin typeface="Times New Roman"/>
                          <a:ea typeface="Times New Roman"/>
                          <a:cs typeface="Times New Roman"/>
                          <a:sym typeface="Times New Roman"/>
                        </a:rPr>
                        <a:t> </a:t>
                      </a:r>
                      <a:r>
                        <a:rPr lang="en-US" sz="1200" b="1">
                          <a:solidFill>
                            <a:srgbClr val="FF9933"/>
                          </a:solidFill>
                          <a:latin typeface="Times New Roman"/>
                          <a:ea typeface="Times New Roman"/>
                          <a:cs typeface="Times New Roman"/>
                          <a:sym typeface="Times New Roman"/>
                        </a:rPr>
                        <a:t>Cycles of Matter and Energy Transfer in Ecosystems</a:t>
                      </a:r>
                      <a:r>
                        <a:rPr lang="en-US" sz="1200">
                          <a:solidFill>
                            <a:srgbClr val="FF9933"/>
                          </a:solidFill>
                          <a:latin typeface="Times New Roman"/>
                          <a:ea typeface="Times New Roman"/>
                          <a:cs typeface="Times New Roman"/>
                          <a:sym typeface="Times New Roman"/>
                        </a:rPr>
                        <a:t> (partial DCI): Matter cycles between air and soil and among plants, animals, and microbes as these organisms live and die.</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74681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50"/>
        <p:cNvGrpSpPr/>
        <p:nvPr/>
      </p:nvGrpSpPr>
      <p:grpSpPr>
        <a:xfrm>
          <a:off x="0" y="0"/>
          <a:ext cx="0" cy="0"/>
          <a:chOff x="0" y="0"/>
          <a:chExt cx="0" cy="0"/>
        </a:xfrm>
      </p:grpSpPr>
      <p:sp>
        <p:nvSpPr>
          <p:cNvPr id="5851" name="Google Shape;5851;p727"/>
          <p:cNvSpPr txBox="1">
            <a:spLocks noGrp="1"/>
          </p:cNvSpPr>
          <p:nvPr>
            <p:ph type="title"/>
          </p:nvPr>
        </p:nvSpPr>
        <p:spPr>
          <a:xfrm>
            <a:off x="0" y="0"/>
            <a:ext cx="9139186" cy="1295400"/>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79050" tIns="45175" rIns="79050" bIns="45175" anchor="ctr" anchorCtr="0">
            <a:noAutofit/>
          </a:bodyPr>
          <a:lstStyle/>
          <a:p>
            <a:pPr marL="228600" lvl="0" indent="0" algn="l" rtl="0">
              <a:spcBef>
                <a:spcPts val="0"/>
              </a:spcBef>
              <a:spcAft>
                <a:spcPts val="0"/>
              </a:spcAft>
              <a:buClr>
                <a:schemeClr val="dk1"/>
              </a:buClr>
              <a:buSzPts val="4000"/>
              <a:buFont typeface="Corbel"/>
              <a:buNone/>
            </a:pPr>
            <a:r>
              <a:rPr lang="en-US" sz="4000" b="1">
                <a:solidFill>
                  <a:schemeClr val="dk1"/>
                </a:solidFill>
                <a:latin typeface="Corbel"/>
                <a:ea typeface="Corbel"/>
                <a:cs typeface="Corbel"/>
                <a:sym typeface="Corbel"/>
              </a:rPr>
              <a:t>Garbage Unit</a:t>
            </a:r>
            <a:br>
              <a:rPr lang="en-US" sz="4000" b="1">
                <a:solidFill>
                  <a:schemeClr val="dk1"/>
                </a:solidFill>
                <a:latin typeface="Corbel"/>
                <a:ea typeface="Corbel"/>
                <a:cs typeface="Corbel"/>
                <a:sym typeface="Corbel"/>
              </a:rPr>
            </a:br>
            <a:r>
              <a:rPr lang="en-US" sz="4000" b="1">
                <a:solidFill>
                  <a:schemeClr val="dk1"/>
                </a:solidFill>
                <a:latin typeface="Corbel"/>
                <a:ea typeface="Corbel"/>
                <a:cs typeface="Corbel"/>
                <a:sym typeface="Corbel"/>
              </a:rPr>
              <a:t>Crosscutting Concepts</a:t>
            </a:r>
            <a:endParaRPr sz="4000" b="1">
              <a:latin typeface="Corbel"/>
              <a:ea typeface="Corbel"/>
              <a:cs typeface="Corbel"/>
              <a:sym typeface="Corbel"/>
            </a:endParaRPr>
          </a:p>
        </p:txBody>
      </p:sp>
      <p:sp>
        <p:nvSpPr>
          <p:cNvPr id="5852" name="Google Shape;5852;p727"/>
          <p:cNvSpPr txBox="1"/>
          <p:nvPr/>
        </p:nvSpPr>
        <p:spPr>
          <a:xfrm>
            <a:off x="609600" y="1524000"/>
            <a:ext cx="7772400" cy="4572000"/>
          </a:xfrm>
          <a:prstGeom prst="rect">
            <a:avLst/>
          </a:prstGeom>
          <a:noFill/>
          <a:ln>
            <a:noFill/>
          </a:ln>
        </p:spPr>
        <p:txBody>
          <a:bodyPr spcFirstLastPara="1" wrap="square" lIns="91425" tIns="45700" rIns="91425" bIns="45700" anchor="t" anchorCtr="0">
            <a:noAutofit/>
          </a:bodyPr>
          <a:lstStyle/>
          <a:p>
            <a:pPr marL="439982" marR="0" lvl="0" indent="-439982" algn="l" defTabSz="914400" rtl="0" eaLnBrk="1" fontAlgn="auto" latinLnBrk="0" hangingPunct="1">
              <a:lnSpc>
                <a:spcPct val="100000"/>
              </a:lnSpc>
              <a:spcBef>
                <a:spcPts val="0"/>
              </a:spcBef>
              <a:spcAft>
                <a:spcPts val="0"/>
              </a:spcAft>
              <a:buClr>
                <a:srgbClr val="008000"/>
              </a:buClr>
              <a:buSzPts val="3200"/>
              <a:buFont typeface="Calibri"/>
              <a:buAutoNum type="arabicPeriod"/>
              <a:tabLst/>
              <a:defRPr/>
            </a:pPr>
            <a:r>
              <a:rPr kumimoji="0" lang="en-US" sz="3200" b="0" i="0" u="none" strike="noStrike" kern="0" cap="none" spc="0" normalizeH="0" baseline="0" noProof="0">
                <a:ln>
                  <a:noFill/>
                </a:ln>
                <a:solidFill>
                  <a:srgbClr val="008000"/>
                </a:solidFill>
                <a:effectLst/>
                <a:uLnTx/>
                <a:uFillTx/>
                <a:latin typeface="Calibri"/>
                <a:ea typeface="Calibri"/>
                <a:cs typeface="Calibri"/>
                <a:sym typeface="Calibri"/>
              </a:rPr>
              <a:t>Patterns</a:t>
            </a:r>
            <a:endParaRPr kumimoji="0" sz="3200" b="0" i="0" u="none" strike="noStrike" kern="0" cap="none" spc="0" normalizeH="0" baseline="0" noProof="0">
              <a:ln>
                <a:noFill/>
              </a:ln>
              <a:solidFill>
                <a:srgbClr val="008000"/>
              </a:solidFill>
              <a:effectLst/>
              <a:uLnTx/>
              <a:uFillTx/>
              <a:latin typeface="Calibri"/>
              <a:ea typeface="Calibri"/>
              <a:cs typeface="Calibri"/>
              <a:sym typeface="Calibri"/>
            </a:endParaRPr>
          </a:p>
          <a:p>
            <a:pPr marL="439982" marR="0" lvl="0" indent="-439982" algn="l" defTabSz="914400" rtl="0" eaLnBrk="1" fontAlgn="auto" latinLnBrk="0" hangingPunct="1">
              <a:lnSpc>
                <a:spcPct val="100000"/>
              </a:lnSpc>
              <a:spcBef>
                <a:spcPts val="502"/>
              </a:spcBef>
              <a:spcAft>
                <a:spcPts val="0"/>
              </a:spcAft>
              <a:buClr>
                <a:srgbClr val="008000"/>
              </a:buClr>
              <a:buSzPts val="3200"/>
              <a:buFont typeface="Calibri"/>
              <a:buAutoNum type="arabicPeriod"/>
              <a:tabLst/>
              <a:defRPr/>
            </a:pPr>
            <a:r>
              <a:rPr kumimoji="0" lang="en-US" sz="3200" b="0" i="0" u="none" strike="noStrike" kern="0" cap="none" spc="0" normalizeH="0" baseline="0" noProof="0">
                <a:ln>
                  <a:noFill/>
                </a:ln>
                <a:solidFill>
                  <a:srgbClr val="008000"/>
                </a:solidFill>
                <a:effectLst/>
                <a:uLnTx/>
                <a:uFillTx/>
                <a:latin typeface="Calibri"/>
                <a:ea typeface="Calibri"/>
                <a:cs typeface="Calibri"/>
                <a:sym typeface="Calibri"/>
              </a:rPr>
              <a:t>Cause and effect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39982" marR="0" lvl="0" indent="-439982" algn="l" defTabSz="914400" rtl="0" eaLnBrk="1" fontAlgn="auto" latinLnBrk="0" hangingPunct="1">
              <a:lnSpc>
                <a:spcPct val="100000"/>
              </a:lnSpc>
              <a:spcBef>
                <a:spcPts val="502"/>
              </a:spcBef>
              <a:spcAft>
                <a:spcPts val="0"/>
              </a:spcAft>
              <a:buClr>
                <a:srgbClr val="008000"/>
              </a:buClr>
              <a:buSzPts val="3200"/>
              <a:buFont typeface="Calibri"/>
              <a:buAutoNum type="arabicPeriod"/>
              <a:tabLst/>
              <a:defRPr/>
            </a:pPr>
            <a:r>
              <a:rPr kumimoji="0" lang="en-US" sz="3200" b="0" i="0" u="none" strike="noStrike" kern="0" cap="none" spc="0" normalizeH="0" baseline="0" noProof="0">
                <a:ln>
                  <a:noFill/>
                </a:ln>
                <a:solidFill>
                  <a:srgbClr val="008000"/>
                </a:solidFill>
                <a:effectLst/>
                <a:uLnTx/>
                <a:uFillTx/>
                <a:latin typeface="Calibri"/>
                <a:ea typeface="Calibri"/>
                <a:cs typeface="Calibri"/>
                <a:sym typeface="Calibri"/>
              </a:rPr>
              <a:t>Scale, proportion, and quantity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39982" marR="0" lvl="0" indent="-439982" algn="l" defTabSz="914400" rtl="0" eaLnBrk="1" fontAlgn="auto" latinLnBrk="0" hangingPunct="1">
              <a:lnSpc>
                <a:spcPct val="100000"/>
              </a:lnSpc>
              <a:spcBef>
                <a:spcPts val="502"/>
              </a:spcBef>
              <a:spcAft>
                <a:spcPts val="0"/>
              </a:spcAft>
              <a:buClr>
                <a:srgbClr val="008000"/>
              </a:buClr>
              <a:buSzPts val="3200"/>
              <a:buFont typeface="Calibri"/>
              <a:buAutoNum type="arabicPeriod"/>
              <a:tabLst/>
              <a:defRPr/>
            </a:pPr>
            <a:r>
              <a:rPr kumimoji="0" lang="en-US" sz="3200" b="0" i="0" u="none" strike="noStrike" kern="0" cap="none" spc="0" normalizeH="0" baseline="0" noProof="0">
                <a:ln>
                  <a:noFill/>
                </a:ln>
                <a:solidFill>
                  <a:srgbClr val="008000"/>
                </a:solidFill>
                <a:effectLst/>
                <a:uLnTx/>
                <a:uFillTx/>
                <a:latin typeface="Calibri"/>
                <a:ea typeface="Calibri"/>
                <a:cs typeface="Calibri"/>
                <a:sym typeface="Calibri"/>
              </a:rPr>
              <a:t>Systems and system models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39982" marR="0" lvl="0" indent="-439982" algn="l" defTabSz="914400" rtl="0" eaLnBrk="1" fontAlgn="auto" latinLnBrk="0" hangingPunct="1">
              <a:lnSpc>
                <a:spcPct val="100000"/>
              </a:lnSpc>
              <a:spcBef>
                <a:spcPts val="502"/>
              </a:spcBef>
              <a:spcAft>
                <a:spcPts val="0"/>
              </a:spcAft>
              <a:buClr>
                <a:srgbClr val="008000"/>
              </a:buClr>
              <a:buSzPts val="3200"/>
              <a:buFont typeface="Calibri"/>
              <a:buAutoNum type="arabicPeriod"/>
              <a:tabLst/>
              <a:defRPr/>
            </a:pPr>
            <a:r>
              <a:rPr kumimoji="0" lang="en-US" sz="3200" b="0" i="0" u="none" strike="noStrike" kern="0" cap="none" spc="0" normalizeH="0" baseline="0" noProof="0">
                <a:ln>
                  <a:noFill/>
                </a:ln>
                <a:solidFill>
                  <a:srgbClr val="008000"/>
                </a:solidFill>
                <a:effectLst/>
                <a:uLnTx/>
                <a:uFillTx/>
                <a:latin typeface="Calibri"/>
                <a:ea typeface="Calibri"/>
                <a:cs typeface="Calibri"/>
                <a:sym typeface="Calibri"/>
              </a:rPr>
              <a:t>Energy and matter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39982" marR="0" lvl="0" indent="-439982" algn="l" defTabSz="914400" rtl="0" eaLnBrk="1" fontAlgn="auto" latinLnBrk="0" hangingPunct="1">
              <a:lnSpc>
                <a:spcPct val="100000"/>
              </a:lnSpc>
              <a:spcBef>
                <a:spcPts val="502"/>
              </a:spcBef>
              <a:spcAft>
                <a:spcPts val="0"/>
              </a:spcAft>
              <a:buClr>
                <a:srgbClr val="000000"/>
              </a:buClr>
              <a:buSzPts val="3200"/>
              <a:buFont typeface="Calibri"/>
              <a:buAutoNum type="arabicPeriod"/>
              <a:tabLst/>
              <a:defRPr/>
            </a:pPr>
            <a:r>
              <a:rPr kumimoji="0" lang="en-US" sz="3200" b="0" i="0" u="none" strike="noStrike" kern="0" cap="none" spc="0" normalizeH="0" baseline="0" noProof="0">
                <a:ln>
                  <a:noFill/>
                </a:ln>
                <a:solidFill>
                  <a:srgbClr val="000000"/>
                </a:solidFill>
                <a:effectLst/>
                <a:uLnTx/>
                <a:uFillTx/>
                <a:latin typeface="Calibri"/>
                <a:ea typeface="Calibri"/>
                <a:cs typeface="Calibri"/>
                <a:sym typeface="Calibri"/>
              </a:rPr>
              <a:t>Structure and function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39982" marR="0" lvl="0" indent="-439982" algn="l" defTabSz="914400" rtl="0" eaLnBrk="1" fontAlgn="auto" latinLnBrk="0" hangingPunct="1">
              <a:lnSpc>
                <a:spcPct val="100000"/>
              </a:lnSpc>
              <a:spcBef>
                <a:spcPts val="502"/>
              </a:spcBef>
              <a:spcAft>
                <a:spcPts val="0"/>
              </a:spcAft>
              <a:buClr>
                <a:srgbClr val="008000"/>
              </a:buClr>
              <a:buSzPts val="3200"/>
              <a:buFont typeface="Calibri"/>
              <a:buAutoNum type="arabicPeriod"/>
              <a:tabLst/>
              <a:defRPr/>
            </a:pPr>
            <a:r>
              <a:rPr kumimoji="0" lang="en-US" sz="3200" b="0" i="0" u="none" strike="noStrike" kern="0" cap="none" spc="0" normalizeH="0" baseline="0" noProof="0">
                <a:ln>
                  <a:noFill/>
                </a:ln>
                <a:solidFill>
                  <a:srgbClr val="008000"/>
                </a:solidFill>
                <a:effectLst/>
                <a:uLnTx/>
                <a:uFillTx/>
                <a:latin typeface="Calibri"/>
                <a:ea typeface="Calibri"/>
                <a:cs typeface="Calibri"/>
                <a:sym typeface="Calibri"/>
              </a:rPr>
              <a:t>Stability and change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23851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56"/>
        <p:cNvGrpSpPr/>
        <p:nvPr/>
      </p:nvGrpSpPr>
      <p:grpSpPr>
        <a:xfrm>
          <a:off x="0" y="0"/>
          <a:ext cx="0" cy="0"/>
          <a:chOff x="0" y="0"/>
          <a:chExt cx="0" cy="0"/>
        </a:xfrm>
      </p:grpSpPr>
      <p:sp>
        <p:nvSpPr>
          <p:cNvPr id="5857" name="Google Shape;5857;p728"/>
          <p:cNvSpPr txBox="1">
            <a:spLocks noGrp="1"/>
          </p:cNvSpPr>
          <p:nvPr>
            <p:ph type="title"/>
          </p:nvPr>
        </p:nvSpPr>
        <p:spPr>
          <a:xfrm>
            <a:off x="-2" y="0"/>
            <a:ext cx="9139186" cy="1219200"/>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79050" tIns="45175" rIns="79050" bIns="45175" anchor="ctr" anchorCtr="0">
            <a:noAutofit/>
          </a:bodyPr>
          <a:lstStyle/>
          <a:p>
            <a:pPr marL="228600" lvl="0" indent="0" algn="l" rtl="0">
              <a:spcBef>
                <a:spcPts val="0"/>
              </a:spcBef>
              <a:spcAft>
                <a:spcPts val="0"/>
              </a:spcAft>
              <a:buClr>
                <a:schemeClr val="dk1"/>
              </a:buClr>
              <a:buSzPts val="4000"/>
              <a:buFont typeface="Corbel"/>
              <a:buNone/>
            </a:pPr>
            <a:r>
              <a:rPr lang="en-US" sz="4000" b="1">
                <a:solidFill>
                  <a:schemeClr val="dk1"/>
                </a:solidFill>
                <a:latin typeface="Corbel"/>
                <a:ea typeface="Corbel"/>
                <a:cs typeface="Corbel"/>
                <a:sym typeface="Corbel"/>
              </a:rPr>
              <a:t>Garbage Unit</a:t>
            </a:r>
            <a:br>
              <a:rPr lang="en-US" sz="4000" b="1">
                <a:solidFill>
                  <a:schemeClr val="dk1"/>
                </a:solidFill>
                <a:latin typeface="Corbel"/>
                <a:ea typeface="Corbel"/>
                <a:cs typeface="Corbel"/>
                <a:sym typeface="Corbel"/>
              </a:rPr>
            </a:br>
            <a:r>
              <a:rPr lang="en-US" sz="4000" b="1">
                <a:solidFill>
                  <a:schemeClr val="dk1"/>
                </a:solidFill>
                <a:latin typeface="Corbel"/>
                <a:ea typeface="Corbel"/>
                <a:cs typeface="Corbel"/>
                <a:sym typeface="Corbel"/>
              </a:rPr>
              <a:t>Crosscutting Concepts Across Lessons</a:t>
            </a:r>
            <a:endParaRPr sz="4000" b="1">
              <a:latin typeface="Corbel"/>
              <a:ea typeface="Corbel"/>
              <a:cs typeface="Corbel"/>
              <a:sym typeface="Corbel"/>
            </a:endParaRPr>
          </a:p>
        </p:txBody>
      </p:sp>
      <p:graphicFrame>
        <p:nvGraphicFramePr>
          <p:cNvPr id="5858" name="Google Shape;5858;p728"/>
          <p:cNvGraphicFramePr/>
          <p:nvPr/>
        </p:nvGraphicFramePr>
        <p:xfrm>
          <a:off x="0" y="1981200"/>
          <a:ext cx="9139200" cy="4125889"/>
        </p:xfrm>
        <a:graphic>
          <a:graphicData uri="http://schemas.openxmlformats.org/drawingml/2006/table">
            <a:tbl>
              <a:tblPr>
                <a:noFill/>
              </a:tblPr>
              <a:tblGrid>
                <a:gridCol w="5334000">
                  <a:extLst>
                    <a:ext uri="{9D8B030D-6E8A-4147-A177-3AD203B41FA5}">
                      <a16:colId xmlns:a16="http://schemas.microsoft.com/office/drawing/2014/main" val="20000"/>
                    </a:ext>
                  </a:extLst>
                </a:gridCol>
                <a:gridCol w="445500">
                  <a:extLst>
                    <a:ext uri="{9D8B030D-6E8A-4147-A177-3AD203B41FA5}">
                      <a16:colId xmlns:a16="http://schemas.microsoft.com/office/drawing/2014/main" val="20001"/>
                    </a:ext>
                  </a:extLst>
                </a:gridCol>
                <a:gridCol w="373300">
                  <a:extLst>
                    <a:ext uri="{9D8B030D-6E8A-4147-A177-3AD203B41FA5}">
                      <a16:colId xmlns:a16="http://schemas.microsoft.com/office/drawing/2014/main" val="20002"/>
                    </a:ext>
                  </a:extLst>
                </a:gridCol>
                <a:gridCol w="373300">
                  <a:extLst>
                    <a:ext uri="{9D8B030D-6E8A-4147-A177-3AD203B41FA5}">
                      <a16:colId xmlns:a16="http://schemas.microsoft.com/office/drawing/2014/main" val="20003"/>
                    </a:ext>
                  </a:extLst>
                </a:gridCol>
                <a:gridCol w="373300">
                  <a:extLst>
                    <a:ext uri="{9D8B030D-6E8A-4147-A177-3AD203B41FA5}">
                      <a16:colId xmlns:a16="http://schemas.microsoft.com/office/drawing/2014/main" val="20004"/>
                    </a:ext>
                  </a:extLst>
                </a:gridCol>
                <a:gridCol w="373300">
                  <a:extLst>
                    <a:ext uri="{9D8B030D-6E8A-4147-A177-3AD203B41FA5}">
                      <a16:colId xmlns:a16="http://schemas.microsoft.com/office/drawing/2014/main" val="20005"/>
                    </a:ext>
                  </a:extLst>
                </a:gridCol>
                <a:gridCol w="373300">
                  <a:extLst>
                    <a:ext uri="{9D8B030D-6E8A-4147-A177-3AD203B41FA5}">
                      <a16:colId xmlns:a16="http://schemas.microsoft.com/office/drawing/2014/main" val="20006"/>
                    </a:ext>
                  </a:extLst>
                </a:gridCol>
                <a:gridCol w="373300">
                  <a:extLst>
                    <a:ext uri="{9D8B030D-6E8A-4147-A177-3AD203B41FA5}">
                      <a16:colId xmlns:a16="http://schemas.microsoft.com/office/drawing/2014/main" val="20007"/>
                    </a:ext>
                  </a:extLst>
                </a:gridCol>
                <a:gridCol w="373300">
                  <a:extLst>
                    <a:ext uri="{9D8B030D-6E8A-4147-A177-3AD203B41FA5}">
                      <a16:colId xmlns:a16="http://schemas.microsoft.com/office/drawing/2014/main" val="20008"/>
                    </a:ext>
                  </a:extLst>
                </a:gridCol>
                <a:gridCol w="373300">
                  <a:extLst>
                    <a:ext uri="{9D8B030D-6E8A-4147-A177-3AD203B41FA5}">
                      <a16:colId xmlns:a16="http://schemas.microsoft.com/office/drawing/2014/main" val="20009"/>
                    </a:ext>
                  </a:extLst>
                </a:gridCol>
                <a:gridCol w="373300">
                  <a:extLst>
                    <a:ext uri="{9D8B030D-6E8A-4147-A177-3AD203B41FA5}">
                      <a16:colId xmlns:a16="http://schemas.microsoft.com/office/drawing/2014/main" val="20010"/>
                    </a:ext>
                  </a:extLst>
                </a:gridCol>
              </a:tblGrid>
              <a:tr h="447650">
                <a:tc>
                  <a:txBody>
                    <a:bodyPr/>
                    <a:lstStyle/>
                    <a:p>
                      <a:pPr marL="0" marR="0" lvl="0" indent="0" algn="ctr" rtl="0">
                        <a:lnSpc>
                          <a:spcPct val="115000"/>
                        </a:lnSpc>
                        <a:spcBef>
                          <a:spcPts val="0"/>
                        </a:spcBef>
                        <a:spcAft>
                          <a:spcPts val="0"/>
                        </a:spcAft>
                        <a:buNone/>
                      </a:pPr>
                      <a:r>
                        <a:rPr lang="en-US" sz="2000" b="1">
                          <a:latin typeface="Times New Roman"/>
                          <a:ea typeface="Times New Roman"/>
                          <a:cs typeface="Times New Roman"/>
                          <a:sym typeface="Times New Roman"/>
                        </a:rPr>
                        <a:t>Crosscutting Concepts</a:t>
                      </a:r>
                      <a:endParaRPr sz="2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1-1</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1-2</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2-1</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None/>
                      </a:pPr>
                      <a:r>
                        <a:rPr lang="en-US" sz="1050" b="1">
                          <a:latin typeface="Times New Roman"/>
                          <a:ea typeface="Times New Roman"/>
                          <a:cs typeface="Times New Roman"/>
                          <a:sym typeface="Times New Roman"/>
                        </a:rPr>
                        <a:t>  2-2</a:t>
                      </a:r>
                      <a:endParaRPr sz="105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2-3</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3-1</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3-2</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3-3</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4-1</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None/>
                      </a:pPr>
                      <a:r>
                        <a:rPr lang="en-US" sz="1100" b="1">
                          <a:latin typeface="Times New Roman"/>
                          <a:ea typeface="Times New Roman"/>
                          <a:cs typeface="Times New Roman"/>
                          <a:sym typeface="Times New Roman"/>
                        </a:rPr>
                        <a:t>4-2</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203475">
                <a:tc>
                  <a:txBody>
                    <a:bodyPr/>
                    <a:lstStyle/>
                    <a:p>
                      <a:pPr marL="0" marR="0" lvl="0" indent="0" algn="l" rtl="0">
                        <a:lnSpc>
                          <a:spcPct val="115000"/>
                        </a:lnSpc>
                        <a:spcBef>
                          <a:spcPts val="0"/>
                        </a:spcBef>
                        <a:spcAft>
                          <a:spcPts val="0"/>
                        </a:spcAft>
                        <a:buNone/>
                      </a:pPr>
                      <a:r>
                        <a:rPr lang="en-US" sz="1200" b="1">
                          <a:solidFill>
                            <a:srgbClr val="008000"/>
                          </a:solidFill>
                          <a:latin typeface="Times New Roman"/>
                          <a:ea typeface="Times New Roman"/>
                          <a:cs typeface="Times New Roman"/>
                          <a:sym typeface="Times New Roman"/>
                        </a:rPr>
                        <a:t>Patterns</a:t>
                      </a:r>
                      <a:r>
                        <a:rPr lang="en-US" sz="1200">
                          <a:solidFill>
                            <a:srgbClr val="008000"/>
                          </a:solidFill>
                          <a:latin typeface="Times New Roman"/>
                          <a:ea typeface="Times New Roman"/>
                          <a:cs typeface="Times New Roman"/>
                          <a:sym typeface="Times New Roman"/>
                        </a:rPr>
                        <a:t>:</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10">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03475">
                <a:tc>
                  <a:txBody>
                    <a:bodyPr/>
                    <a:lstStyle/>
                    <a:p>
                      <a:pPr marL="99695" marR="0" lvl="0" indent="0" algn="l" rtl="0">
                        <a:lnSpc>
                          <a:spcPct val="115000"/>
                        </a:lnSpc>
                        <a:spcBef>
                          <a:spcPts val="0"/>
                        </a:spcBef>
                        <a:spcAft>
                          <a:spcPts val="0"/>
                        </a:spcAft>
                        <a:buNone/>
                      </a:pPr>
                      <a:r>
                        <a:rPr lang="en-US" sz="1200">
                          <a:solidFill>
                            <a:srgbClr val="008000"/>
                          </a:solidFill>
                          <a:latin typeface="Times New Roman"/>
                          <a:ea typeface="Times New Roman"/>
                          <a:cs typeface="Times New Roman"/>
                          <a:sym typeface="Times New Roman"/>
                        </a:rPr>
                        <a:t>Patterns can be used as evidence to support an explanation.</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a:latin typeface="Times New Roman"/>
                          <a:ea typeface="Times New Roman"/>
                          <a:cs typeface="Times New Roman"/>
                          <a:sym typeface="Times New Roman"/>
                        </a:rPr>
                        <a:t>   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66250">
                <a:tc>
                  <a:txBody>
                    <a:bodyPr/>
                    <a:lstStyle/>
                    <a:p>
                      <a:pPr marL="99695" marR="0" lvl="0" indent="0" algn="l" rtl="0">
                        <a:lnSpc>
                          <a:spcPct val="115000"/>
                        </a:lnSpc>
                        <a:spcBef>
                          <a:spcPts val="0"/>
                        </a:spcBef>
                        <a:spcAft>
                          <a:spcPts val="0"/>
                        </a:spcAft>
                        <a:buNone/>
                      </a:pPr>
                      <a:r>
                        <a:rPr lang="en-US" sz="1200">
                          <a:solidFill>
                            <a:srgbClr val="008000"/>
                          </a:solidFill>
                          <a:latin typeface="Times New Roman"/>
                          <a:ea typeface="Times New Roman"/>
                          <a:cs typeface="Times New Roman"/>
                          <a:sym typeface="Times New Roman"/>
                        </a:rPr>
                        <a:t>Similarities and differences in patterns can be used to sort, classify, communicate and analyze simple rates of change for natural phenomena and designed products.</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a:latin typeface="Times New Roman"/>
                          <a:ea typeface="Times New Roman"/>
                          <a:cs typeface="Times New Roman"/>
                          <a:sym typeface="Times New Roman"/>
                        </a:rPr>
                        <a:t>    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a:latin typeface="Times New Roman"/>
                          <a:ea typeface="Times New Roman"/>
                          <a:cs typeface="Times New Roman"/>
                          <a:sym typeface="Times New Roman"/>
                        </a:rPr>
                        <a:t>   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66250">
                <a:tc>
                  <a:txBody>
                    <a:bodyPr/>
                    <a:lstStyle/>
                    <a:p>
                      <a:pPr marL="99695" marR="0" lvl="0" indent="-99695" algn="l" rtl="0">
                        <a:lnSpc>
                          <a:spcPct val="115000"/>
                        </a:lnSpc>
                        <a:spcBef>
                          <a:spcPts val="0"/>
                        </a:spcBef>
                        <a:spcAft>
                          <a:spcPts val="0"/>
                        </a:spcAft>
                        <a:buNone/>
                      </a:pPr>
                      <a:r>
                        <a:rPr lang="en-US" sz="1200" b="1">
                          <a:solidFill>
                            <a:srgbClr val="008000"/>
                          </a:solidFill>
                          <a:latin typeface="Times New Roman"/>
                          <a:ea typeface="Times New Roman"/>
                          <a:cs typeface="Times New Roman"/>
                          <a:sym typeface="Times New Roman"/>
                        </a:rPr>
                        <a:t>Cause and effect – mechanism and prediction</a:t>
                      </a:r>
                      <a:r>
                        <a:rPr lang="en-US" sz="1200">
                          <a:solidFill>
                            <a:srgbClr val="008000"/>
                          </a:solidFill>
                          <a:latin typeface="Times New Roman"/>
                          <a:ea typeface="Times New Roman"/>
                          <a:cs typeface="Times New Roman"/>
                          <a:sym typeface="Times New Roman"/>
                        </a:rPr>
                        <a:t>: Cause and effect relationships are routinely identified, tested, and used to explain change.</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62450">
                <a:tc>
                  <a:txBody>
                    <a:bodyPr/>
                    <a:lstStyle/>
                    <a:p>
                      <a:pPr marL="99695" marR="0" lvl="0" indent="-99695" algn="l" rtl="0">
                        <a:lnSpc>
                          <a:spcPct val="115000"/>
                        </a:lnSpc>
                        <a:spcBef>
                          <a:spcPts val="0"/>
                        </a:spcBef>
                        <a:spcAft>
                          <a:spcPts val="0"/>
                        </a:spcAft>
                        <a:buNone/>
                      </a:pPr>
                      <a:r>
                        <a:rPr lang="en-US" sz="1200" b="1">
                          <a:solidFill>
                            <a:srgbClr val="008000"/>
                          </a:solidFill>
                          <a:latin typeface="Times New Roman"/>
                          <a:ea typeface="Times New Roman"/>
                          <a:cs typeface="Times New Roman"/>
                          <a:sym typeface="Times New Roman"/>
                        </a:rPr>
                        <a:t>Scale, proportion, and quantity</a:t>
                      </a:r>
                      <a:r>
                        <a:rPr lang="en-US" sz="1200">
                          <a:solidFill>
                            <a:srgbClr val="008000"/>
                          </a:solidFill>
                          <a:latin typeface="Times New Roman"/>
                          <a:ea typeface="Times New Roman"/>
                          <a:cs typeface="Times New Roman"/>
                          <a:sym typeface="Times New Roman"/>
                        </a:rPr>
                        <a:t>: Natural objects exist from the very small to the immensely large.</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a:latin typeface="Times New Roman"/>
                          <a:ea typeface="Times New Roman"/>
                          <a:cs typeface="Times New Roman"/>
                          <a:sym typeface="Times New Roman"/>
                        </a:rPr>
                        <a:t>   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03475">
                <a:tc>
                  <a:txBody>
                    <a:bodyPr/>
                    <a:lstStyle/>
                    <a:p>
                      <a:pPr marL="0" marR="0" lvl="0" indent="0" algn="l" rtl="0">
                        <a:lnSpc>
                          <a:spcPct val="115000"/>
                        </a:lnSpc>
                        <a:spcBef>
                          <a:spcPts val="0"/>
                        </a:spcBef>
                        <a:spcAft>
                          <a:spcPts val="0"/>
                        </a:spcAft>
                        <a:buNone/>
                      </a:pPr>
                      <a:r>
                        <a:rPr lang="en-US" sz="1200" b="1">
                          <a:solidFill>
                            <a:srgbClr val="008000"/>
                          </a:solidFill>
                          <a:latin typeface="Times New Roman"/>
                          <a:ea typeface="Times New Roman"/>
                          <a:cs typeface="Times New Roman"/>
                          <a:sym typeface="Times New Roman"/>
                        </a:rPr>
                        <a:t>Energy and Matter – flows, cycles, and conservation</a:t>
                      </a:r>
                      <a:r>
                        <a:rPr lang="en-US" sz="1200">
                          <a:solidFill>
                            <a:srgbClr val="008000"/>
                          </a:solidFill>
                          <a:latin typeface="Times New Roman"/>
                          <a:ea typeface="Times New Roman"/>
                          <a:cs typeface="Times New Roman"/>
                          <a:sym typeface="Times New Roman"/>
                        </a:rPr>
                        <a:t>: </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10">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03475">
                <a:tc>
                  <a:txBody>
                    <a:bodyPr/>
                    <a:lstStyle/>
                    <a:p>
                      <a:pPr marL="99695" marR="0" lvl="0" indent="0" algn="l" rtl="0">
                        <a:lnSpc>
                          <a:spcPct val="115000"/>
                        </a:lnSpc>
                        <a:spcBef>
                          <a:spcPts val="0"/>
                        </a:spcBef>
                        <a:spcAft>
                          <a:spcPts val="0"/>
                        </a:spcAft>
                        <a:buNone/>
                      </a:pPr>
                      <a:r>
                        <a:rPr lang="en-US" sz="1200">
                          <a:solidFill>
                            <a:srgbClr val="008000"/>
                          </a:solidFill>
                          <a:latin typeface="Times New Roman"/>
                          <a:ea typeface="Times New Roman"/>
                          <a:cs typeface="Times New Roman"/>
                          <a:sym typeface="Times New Roman"/>
                        </a:rPr>
                        <a:t>Matter is made of particles.</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a:latin typeface="Times New Roman"/>
                          <a:ea typeface="Times New Roman"/>
                          <a:cs typeface="Times New Roman"/>
                          <a:sym typeface="Times New Roman"/>
                        </a:rPr>
                        <a:t>   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549375">
                <a:tc>
                  <a:txBody>
                    <a:bodyPr/>
                    <a:lstStyle/>
                    <a:p>
                      <a:pPr marL="99695" marR="0" lvl="0" indent="0" algn="l" rtl="0">
                        <a:lnSpc>
                          <a:spcPct val="115000"/>
                        </a:lnSpc>
                        <a:spcBef>
                          <a:spcPts val="0"/>
                        </a:spcBef>
                        <a:spcAft>
                          <a:spcPts val="0"/>
                        </a:spcAft>
                        <a:buNone/>
                      </a:pPr>
                      <a:r>
                        <a:rPr lang="en-US" sz="1200">
                          <a:solidFill>
                            <a:srgbClr val="008000"/>
                          </a:solidFill>
                          <a:latin typeface="Times New Roman"/>
                          <a:ea typeface="Times New Roman"/>
                          <a:cs typeface="Times New Roman"/>
                          <a:sym typeface="Times New Roman"/>
                        </a:rPr>
                        <a:t>Matter flows and cycles can be tracked in terms of the weight of the substances before and after a process occurs. The total weight of the substances does not change. This is what is meant by conservation of matter. Matter is transported into, out of, and within systems. </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03475">
                <a:tc>
                  <a:txBody>
                    <a:bodyPr/>
                    <a:lstStyle/>
                    <a:p>
                      <a:pPr marL="99695" marR="0" lvl="0" indent="-99695" algn="l" rtl="0">
                        <a:lnSpc>
                          <a:spcPct val="115000"/>
                        </a:lnSpc>
                        <a:spcBef>
                          <a:spcPts val="0"/>
                        </a:spcBef>
                        <a:spcAft>
                          <a:spcPts val="0"/>
                        </a:spcAft>
                        <a:buNone/>
                      </a:pPr>
                      <a:r>
                        <a:rPr lang="en-US" sz="1200" b="1">
                          <a:solidFill>
                            <a:srgbClr val="008000"/>
                          </a:solidFill>
                          <a:latin typeface="Times New Roman"/>
                          <a:ea typeface="Times New Roman"/>
                          <a:cs typeface="Times New Roman"/>
                          <a:sym typeface="Times New Roman"/>
                        </a:rPr>
                        <a:t>Systems and system models</a:t>
                      </a:r>
                      <a:r>
                        <a:rPr lang="en-US" sz="1200">
                          <a:solidFill>
                            <a:srgbClr val="008000"/>
                          </a:solidFill>
                          <a:latin typeface="Times New Roman"/>
                          <a:ea typeface="Times New Roman"/>
                          <a:cs typeface="Times New Roman"/>
                          <a:sym typeface="Times New Roman"/>
                        </a:rPr>
                        <a:t>: </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10">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366250">
                <a:tc>
                  <a:txBody>
                    <a:bodyPr/>
                    <a:lstStyle/>
                    <a:p>
                      <a:pPr marL="99695" marR="0" lvl="0" indent="0" algn="l" rtl="0">
                        <a:lnSpc>
                          <a:spcPct val="115000"/>
                        </a:lnSpc>
                        <a:spcBef>
                          <a:spcPts val="0"/>
                        </a:spcBef>
                        <a:spcAft>
                          <a:spcPts val="0"/>
                        </a:spcAft>
                        <a:buNone/>
                      </a:pPr>
                      <a:r>
                        <a:rPr lang="en-US" sz="1200">
                          <a:solidFill>
                            <a:srgbClr val="008000"/>
                          </a:solidFill>
                          <a:latin typeface="Times New Roman"/>
                          <a:ea typeface="Times New Roman"/>
                          <a:cs typeface="Times New Roman"/>
                          <a:sym typeface="Times New Roman"/>
                        </a:rPr>
                        <a:t>A system is a group of related parts that make up a whole and can carry out functions its individual parts cannot.</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03475">
                <a:tc>
                  <a:txBody>
                    <a:bodyPr/>
                    <a:lstStyle/>
                    <a:p>
                      <a:pPr marL="99695" marR="0" lvl="0" indent="0" algn="l" rtl="0">
                        <a:lnSpc>
                          <a:spcPct val="115000"/>
                        </a:lnSpc>
                        <a:spcBef>
                          <a:spcPts val="0"/>
                        </a:spcBef>
                        <a:spcAft>
                          <a:spcPts val="0"/>
                        </a:spcAft>
                        <a:buNone/>
                      </a:pPr>
                      <a:r>
                        <a:rPr lang="en-US" sz="1200">
                          <a:solidFill>
                            <a:srgbClr val="008000"/>
                          </a:solidFill>
                          <a:latin typeface="Times New Roman"/>
                          <a:ea typeface="Times New Roman"/>
                          <a:cs typeface="Times New Roman"/>
                          <a:sym typeface="Times New Roman"/>
                        </a:rPr>
                        <a:t>A system can be described in terms of its components and their interactions.</a:t>
                      </a:r>
                      <a:endParaRPr sz="12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X</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Calibri"/>
                        <a:ea typeface="Calibri"/>
                        <a:cs typeface="Calibri"/>
                        <a:sym typeface="Calibri"/>
                      </a:endParaRPr>
                    </a:p>
                  </a:txBody>
                  <a:tcPr marL="61075" marR="610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852609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57"/>
        <p:cNvGrpSpPr/>
        <p:nvPr/>
      </p:nvGrpSpPr>
      <p:grpSpPr>
        <a:xfrm>
          <a:off x="0" y="0"/>
          <a:ext cx="0" cy="0"/>
          <a:chOff x="0" y="0"/>
          <a:chExt cx="0" cy="0"/>
        </a:xfrm>
      </p:grpSpPr>
      <p:sp>
        <p:nvSpPr>
          <p:cNvPr id="9" name="Google Shape;332;p48">
            <a:extLst>
              <a:ext uri="{FF2B5EF4-FFF2-40B4-BE49-F238E27FC236}">
                <a16:creationId xmlns:a16="http://schemas.microsoft.com/office/drawing/2014/main" id="{042F8542-63B4-404A-90F1-142FCBF26112}"/>
              </a:ext>
            </a:extLst>
          </p:cNvPr>
          <p:cNvSpPr/>
          <p:nvPr/>
        </p:nvSpPr>
        <p:spPr>
          <a:xfrm>
            <a:off x="7597321" y="3512100"/>
            <a:ext cx="1371524" cy="484584"/>
          </a:xfrm>
          <a:prstGeom prst="roundRect">
            <a:avLst>
              <a:gd name="adj" fmla="val 16667"/>
            </a:avLst>
          </a:prstGeom>
          <a:solidFill>
            <a:schemeClr val="bg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1" i="0" u="none" strike="noStrike" kern="0" cap="none" spc="0" normalizeH="0" baseline="0" noProof="0" dirty="0">
                <a:ln>
                  <a:noFill/>
                </a:ln>
                <a:solidFill>
                  <a:prstClr val="black"/>
                </a:solidFill>
                <a:effectLst/>
                <a:uLnTx/>
                <a:uFillTx/>
                <a:latin typeface="Arial"/>
                <a:cs typeface="Arial"/>
                <a:sym typeface="Arial"/>
              </a:rPr>
              <a:t>Materials Support</a:t>
            </a:r>
            <a:endParaRPr kumimoji="0" sz="1400" b="0" i="0" u="none" strike="noStrike" kern="0" cap="none" spc="0" normalizeH="0" baseline="0" noProof="0" dirty="0">
              <a:ln>
                <a:noFill/>
              </a:ln>
              <a:solidFill>
                <a:prstClr val="black"/>
              </a:solidFill>
              <a:effectLst/>
              <a:uLnTx/>
              <a:uFillTx/>
              <a:latin typeface="Arial"/>
              <a:cs typeface="Arial"/>
              <a:sym typeface="Arial"/>
            </a:endParaRPr>
          </a:p>
        </p:txBody>
      </p:sp>
      <p:sp>
        <p:nvSpPr>
          <p:cNvPr id="10" name="Google Shape;333;p48">
            <a:extLst>
              <a:ext uri="{FF2B5EF4-FFF2-40B4-BE49-F238E27FC236}">
                <a16:creationId xmlns:a16="http://schemas.microsoft.com/office/drawing/2014/main" id="{4C832BE0-B769-47A4-B3C1-2241C716BB42}"/>
              </a:ext>
            </a:extLst>
          </p:cNvPr>
          <p:cNvSpPr/>
          <p:nvPr/>
        </p:nvSpPr>
        <p:spPr>
          <a:xfrm>
            <a:off x="7597318" y="1958863"/>
            <a:ext cx="1371527" cy="268936"/>
          </a:xfrm>
          <a:prstGeom prst="roundRect">
            <a:avLst>
              <a:gd name="adj" fmla="val 16667"/>
            </a:avLst>
          </a:prstGeom>
          <a:solidFill>
            <a:schemeClr val="bg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1" i="0" u="none" strike="noStrike" kern="0" cap="none" spc="0" normalizeH="0" baseline="0" noProof="0" dirty="0">
                <a:ln>
                  <a:noFill/>
                </a:ln>
                <a:solidFill>
                  <a:prstClr val="black"/>
                </a:solidFill>
                <a:effectLst/>
                <a:uLnTx/>
                <a:uFillTx/>
                <a:latin typeface="Arial"/>
                <a:cs typeface="Arial"/>
                <a:sym typeface="Arial"/>
              </a:rPr>
              <a:t>Curriculum</a:t>
            </a:r>
            <a:endParaRPr kumimoji="0" sz="1400" b="0" i="0" u="none" strike="noStrike" kern="0" cap="none" spc="0" normalizeH="0" baseline="0" noProof="0" dirty="0">
              <a:ln>
                <a:noFill/>
              </a:ln>
              <a:solidFill>
                <a:prstClr val="black"/>
              </a:solidFill>
              <a:effectLst/>
              <a:uLnTx/>
              <a:uFillTx/>
              <a:latin typeface="Arial"/>
              <a:cs typeface="Arial"/>
              <a:sym typeface="Arial"/>
            </a:endParaRPr>
          </a:p>
        </p:txBody>
      </p:sp>
      <p:sp>
        <p:nvSpPr>
          <p:cNvPr id="11" name="Google Shape;334;p48">
            <a:extLst>
              <a:ext uri="{FF2B5EF4-FFF2-40B4-BE49-F238E27FC236}">
                <a16:creationId xmlns:a16="http://schemas.microsoft.com/office/drawing/2014/main" id="{9859E4FC-C0D5-4AFF-99B3-75C476481692}"/>
              </a:ext>
            </a:extLst>
          </p:cNvPr>
          <p:cNvSpPr/>
          <p:nvPr/>
        </p:nvSpPr>
        <p:spPr>
          <a:xfrm>
            <a:off x="7597321" y="3047444"/>
            <a:ext cx="1371527" cy="381556"/>
          </a:xfrm>
          <a:prstGeom prst="roundRect">
            <a:avLst>
              <a:gd name="adj" fmla="val 16667"/>
            </a:avLst>
          </a:prstGeom>
          <a:solidFill>
            <a:schemeClr val="bg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1" i="0" u="none" strike="noStrike" kern="0" cap="none" spc="0" normalizeH="0" baseline="0" noProof="0" dirty="0">
                <a:ln>
                  <a:noFill/>
                </a:ln>
                <a:solidFill>
                  <a:prstClr val="black"/>
                </a:solidFill>
                <a:effectLst/>
                <a:uLnTx/>
                <a:uFillTx/>
                <a:latin typeface="Arial"/>
                <a:cs typeface="Arial"/>
                <a:sym typeface="Arial"/>
              </a:rPr>
              <a:t>Assessment</a:t>
            </a:r>
            <a:endParaRPr kumimoji="0" sz="1400" b="0" i="0" u="none" strike="noStrike" kern="0" cap="none" spc="0" normalizeH="0" baseline="0" noProof="0" dirty="0">
              <a:ln>
                <a:noFill/>
              </a:ln>
              <a:solidFill>
                <a:prstClr val="black"/>
              </a:solidFill>
              <a:effectLst/>
              <a:uLnTx/>
              <a:uFillTx/>
              <a:latin typeface="Arial"/>
              <a:cs typeface="Arial"/>
              <a:sym typeface="Arial"/>
            </a:endParaRPr>
          </a:p>
        </p:txBody>
      </p:sp>
      <p:sp>
        <p:nvSpPr>
          <p:cNvPr id="12" name="Google Shape;335;p48">
            <a:extLst>
              <a:ext uri="{FF2B5EF4-FFF2-40B4-BE49-F238E27FC236}">
                <a16:creationId xmlns:a16="http://schemas.microsoft.com/office/drawing/2014/main" id="{F119C1ED-9F4E-448B-9AD0-E0B68DDBEEEE}"/>
              </a:ext>
            </a:extLst>
          </p:cNvPr>
          <p:cNvSpPr/>
          <p:nvPr/>
        </p:nvSpPr>
        <p:spPr>
          <a:xfrm>
            <a:off x="7597319" y="2378943"/>
            <a:ext cx="1371529" cy="517357"/>
          </a:xfrm>
          <a:prstGeom prst="roundRect">
            <a:avLst>
              <a:gd name="adj" fmla="val 16667"/>
            </a:avLst>
          </a:prstGeom>
          <a:solidFill>
            <a:schemeClr val="bg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1" i="0" u="none" strike="noStrike" kern="0" cap="none" spc="0" normalizeH="0" baseline="0" noProof="0" dirty="0">
                <a:ln>
                  <a:noFill/>
                </a:ln>
                <a:solidFill>
                  <a:prstClr val="black"/>
                </a:solidFill>
                <a:effectLst/>
                <a:uLnTx/>
                <a:uFillTx/>
                <a:latin typeface="Arial"/>
                <a:cs typeface="Arial"/>
                <a:sym typeface="Arial"/>
              </a:rPr>
              <a:t>Professional Development</a:t>
            </a:r>
            <a:endParaRPr kumimoji="0" sz="1400" b="0" i="0" u="none" strike="noStrike" kern="0" cap="none" spc="0" normalizeH="0" baseline="0" noProof="0" dirty="0">
              <a:ln>
                <a:noFill/>
              </a:ln>
              <a:solidFill>
                <a:prstClr val="black"/>
              </a:solidFill>
              <a:effectLst/>
              <a:uLnTx/>
              <a:uFillTx/>
              <a:latin typeface="Arial"/>
              <a:cs typeface="Arial"/>
              <a:sym typeface="Arial"/>
            </a:endParaRPr>
          </a:p>
        </p:txBody>
      </p:sp>
      <p:pic>
        <p:nvPicPr>
          <p:cNvPr id="19" name="Google Shape;343;p48" descr="http://k4stem.northfield.groupfusion.net/modules/groups/homepagefiles/announcement/-2743145.png">
            <a:extLst>
              <a:ext uri="{FF2B5EF4-FFF2-40B4-BE49-F238E27FC236}">
                <a16:creationId xmlns:a16="http://schemas.microsoft.com/office/drawing/2014/main" id="{C250B2C6-A70C-4D3B-9085-013E9109587B}"/>
              </a:ext>
            </a:extLst>
          </p:cNvPr>
          <p:cNvPicPr preferRelativeResize="0"/>
          <p:nvPr/>
        </p:nvPicPr>
        <p:blipFill rotWithShape="1">
          <a:blip r:embed="rId3">
            <a:alphaModFix/>
          </a:blip>
          <a:srcRect/>
          <a:stretch/>
        </p:blipFill>
        <p:spPr>
          <a:xfrm>
            <a:off x="147360" y="2233754"/>
            <a:ext cx="1333649" cy="1703735"/>
          </a:xfrm>
          <a:prstGeom prst="rect">
            <a:avLst/>
          </a:prstGeom>
          <a:noFill/>
          <a:ln>
            <a:noFill/>
          </a:ln>
        </p:spPr>
      </p:pic>
      <p:sp>
        <p:nvSpPr>
          <p:cNvPr id="20" name="Google Shape;344;p48">
            <a:extLst>
              <a:ext uri="{FF2B5EF4-FFF2-40B4-BE49-F238E27FC236}">
                <a16:creationId xmlns:a16="http://schemas.microsoft.com/office/drawing/2014/main" id="{DF825B02-90A1-4B34-AF44-78FCEFD1BE12}"/>
              </a:ext>
            </a:extLst>
          </p:cNvPr>
          <p:cNvSpPr/>
          <p:nvPr/>
        </p:nvSpPr>
        <p:spPr>
          <a:xfrm>
            <a:off x="7597318" y="4159934"/>
            <a:ext cx="1385463" cy="862286"/>
          </a:xfrm>
          <a:prstGeom prst="roundRect">
            <a:avLst>
              <a:gd name="adj" fmla="val 16667"/>
            </a:avLst>
          </a:prstGeom>
          <a:solidFill>
            <a:schemeClr val="bg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prstClr val="black"/>
                </a:solidFill>
                <a:effectLst/>
                <a:uLnTx/>
                <a:uFillTx/>
                <a:latin typeface="Arial"/>
                <a:ea typeface="Arial"/>
                <a:cs typeface="Arial"/>
                <a:sym typeface="Arial"/>
              </a:rPr>
              <a:t>Administration</a:t>
            </a:r>
            <a:r>
              <a:rPr kumimoji="0" lang="en-US" sz="1350" b="1"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1200" b="1" i="0" u="none" strike="noStrike" kern="0" cap="none" spc="0" normalizeH="0" baseline="0" noProof="0" dirty="0">
                <a:ln>
                  <a:noFill/>
                </a:ln>
                <a:solidFill>
                  <a:prstClr val="black"/>
                </a:solidFill>
                <a:effectLst/>
                <a:uLnTx/>
                <a:uFillTx/>
                <a:latin typeface="Arial"/>
                <a:cs typeface="Arial"/>
                <a:sym typeface="Arial"/>
              </a:rPr>
              <a:t>Support and Community Connections</a:t>
            </a:r>
            <a:endParaRPr kumimoji="0" sz="1200" b="0" i="0" u="none" strike="noStrike" kern="0" cap="none" spc="0" normalizeH="0" baseline="0" noProof="0" dirty="0">
              <a:ln>
                <a:noFill/>
              </a:ln>
              <a:solidFill>
                <a:prstClr val="black"/>
              </a:solidFill>
              <a:effectLst/>
              <a:uLnTx/>
              <a:uFillTx/>
              <a:latin typeface="Arial"/>
              <a:cs typeface="Arial"/>
              <a:sym typeface="Arial"/>
            </a:endParaRPr>
          </a:p>
        </p:txBody>
      </p:sp>
      <p:pic>
        <p:nvPicPr>
          <p:cNvPr id="22" name="Google Shape;349;p48">
            <a:extLst>
              <a:ext uri="{FF2B5EF4-FFF2-40B4-BE49-F238E27FC236}">
                <a16:creationId xmlns:a16="http://schemas.microsoft.com/office/drawing/2014/main" id="{20CD1D08-BF97-44F1-B16B-720CEA1CDEAC}"/>
              </a:ext>
            </a:extLst>
          </p:cNvPr>
          <p:cNvPicPr preferRelativeResize="0"/>
          <p:nvPr/>
        </p:nvPicPr>
        <p:blipFill rotWithShape="1">
          <a:blip r:embed="rId4">
            <a:alphaModFix/>
          </a:blip>
          <a:srcRect/>
          <a:stretch/>
        </p:blipFill>
        <p:spPr>
          <a:xfrm>
            <a:off x="2202925" y="2699340"/>
            <a:ext cx="1697603" cy="785141"/>
          </a:xfrm>
          <a:prstGeom prst="rect">
            <a:avLst/>
          </a:prstGeom>
          <a:noFill/>
          <a:ln>
            <a:noFill/>
          </a:ln>
        </p:spPr>
      </p:pic>
      <p:pic>
        <p:nvPicPr>
          <p:cNvPr id="27" name="Picture 2" descr="trishimage2(1).png">
            <a:extLst>
              <a:ext uri="{FF2B5EF4-FFF2-40B4-BE49-F238E27FC236}">
                <a16:creationId xmlns:a16="http://schemas.microsoft.com/office/drawing/2014/main" id="{40A6B216-9EC9-4C08-AD74-2AEBAB3BA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2838" y="2471079"/>
            <a:ext cx="2353108" cy="1864257"/>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5058;p641">
            <a:extLst>
              <a:ext uri="{FF2B5EF4-FFF2-40B4-BE49-F238E27FC236}">
                <a16:creationId xmlns:a16="http://schemas.microsoft.com/office/drawing/2014/main" id="{9340B805-18B5-419A-8460-E5E37FBF25F6}"/>
              </a:ext>
            </a:extLst>
          </p:cNvPr>
          <p:cNvSpPr txBox="1"/>
          <p:nvPr/>
        </p:nvSpPr>
        <p:spPr>
          <a:xfrm>
            <a:off x="0" y="0"/>
            <a:ext cx="9144000" cy="942574"/>
          </a:xfrm>
          <a:prstGeom prst="rect">
            <a:avLst/>
          </a:prstGeom>
          <a:solidFill>
            <a:srgbClr val="FFC000"/>
          </a:solidFill>
          <a:ln w="9525" cap="flat" cmpd="sng">
            <a:noFill/>
            <a:prstDash val="solid"/>
            <a:round/>
            <a:headEnd type="none" w="sm" len="sm"/>
            <a:tailEnd type="none" w="sm" len="sm"/>
          </a:ln>
        </p:spPr>
        <p:txBody>
          <a:bodyPr spcFirstLastPara="1" wrap="square" lIns="79050" tIns="45175" rIns="79050" bIns="45175" anchor="ctr" anchorCtr="0">
            <a:noAutofit/>
          </a:bodyPr>
          <a:lstStyle/>
          <a:p>
            <a:pPr marL="119063" marR="0" lvl="0" indent="0" algn="l" defTabSz="914400" rtl="0" eaLnBrk="1" fontAlgn="auto" latinLnBrk="0" hangingPunct="1">
              <a:lnSpc>
                <a:spcPct val="100000"/>
              </a:lnSpc>
              <a:spcBef>
                <a:spcPts val="0"/>
              </a:spcBef>
              <a:spcAft>
                <a:spcPts val="0"/>
              </a:spcAft>
              <a:buClr>
                <a:srgbClr val="FFFFFF"/>
              </a:buClr>
              <a:buSzPts val="4000"/>
              <a:buFont typeface="Arial"/>
              <a:buNone/>
              <a:tabLst/>
              <a:defRPr/>
            </a:pPr>
            <a:r>
              <a:rPr kumimoji="0" lang="en-US" sz="3600" b="1" i="0" u="none" strike="noStrike" kern="0" cap="none" spc="0" normalizeH="0" baseline="0" noProof="0" dirty="0">
                <a:ln>
                  <a:noFill/>
                </a:ln>
                <a:solidFill>
                  <a:srgbClr val="000000"/>
                </a:solidFill>
                <a:effectLst/>
                <a:uLnTx/>
                <a:uFillTx/>
                <a:latin typeface="Corbel" panose="020B0503020204020204" pitchFamily="34" charset="0"/>
                <a:ea typeface="Corbel"/>
                <a:cs typeface="Corbel"/>
                <a:sym typeface="Corbel"/>
              </a:rPr>
              <a:t>State of Science and Engineering Education</a:t>
            </a:r>
          </a:p>
        </p:txBody>
      </p:sp>
      <p:sp>
        <p:nvSpPr>
          <p:cNvPr id="35" name="Google Shape;342;p48">
            <a:extLst>
              <a:ext uri="{FF2B5EF4-FFF2-40B4-BE49-F238E27FC236}">
                <a16:creationId xmlns:a16="http://schemas.microsoft.com/office/drawing/2014/main" id="{4FC01847-FA0A-4506-B4FE-243F36D26A95}"/>
              </a:ext>
            </a:extLst>
          </p:cNvPr>
          <p:cNvSpPr txBox="1"/>
          <p:nvPr/>
        </p:nvSpPr>
        <p:spPr>
          <a:xfrm>
            <a:off x="216092" y="5649012"/>
            <a:ext cx="1540086" cy="51880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Research</a:t>
            </a:r>
            <a:endParaRPr kumimoji="0"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6" name="Google Shape;342;p48">
            <a:extLst>
              <a:ext uri="{FF2B5EF4-FFF2-40B4-BE49-F238E27FC236}">
                <a16:creationId xmlns:a16="http://schemas.microsoft.com/office/drawing/2014/main" id="{78ED4A82-6E4B-462A-B8E5-D14791644772}"/>
              </a:ext>
            </a:extLst>
          </p:cNvPr>
          <p:cNvSpPr txBox="1"/>
          <p:nvPr/>
        </p:nvSpPr>
        <p:spPr>
          <a:xfrm>
            <a:off x="3438974" y="5649012"/>
            <a:ext cx="1540086" cy="51880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Policy</a:t>
            </a:r>
            <a:endParaRPr kumimoji="0"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7" name="Google Shape;342;p48">
            <a:extLst>
              <a:ext uri="{FF2B5EF4-FFF2-40B4-BE49-F238E27FC236}">
                <a16:creationId xmlns:a16="http://schemas.microsoft.com/office/drawing/2014/main" id="{4786CBE6-E7BB-4B2B-B543-A467F7E6D963}"/>
              </a:ext>
            </a:extLst>
          </p:cNvPr>
          <p:cNvSpPr txBox="1"/>
          <p:nvPr/>
        </p:nvSpPr>
        <p:spPr>
          <a:xfrm>
            <a:off x="7166488" y="5704389"/>
            <a:ext cx="1385463" cy="51880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Practice</a:t>
            </a:r>
            <a:endParaRPr kumimoji="0"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 name="Arrow: Left-Right 1">
            <a:extLst>
              <a:ext uri="{FF2B5EF4-FFF2-40B4-BE49-F238E27FC236}">
                <a16:creationId xmlns:a16="http://schemas.microsoft.com/office/drawing/2014/main" id="{7038E96E-9081-41EC-998C-98AC95B4A518}"/>
              </a:ext>
            </a:extLst>
          </p:cNvPr>
          <p:cNvSpPr/>
          <p:nvPr/>
        </p:nvSpPr>
        <p:spPr>
          <a:xfrm>
            <a:off x="2227584" y="5739432"/>
            <a:ext cx="843148" cy="340750"/>
          </a:xfrm>
          <a:prstGeom prst="leftRightArrow">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Arrow: Left-Right 37">
            <a:extLst>
              <a:ext uri="{FF2B5EF4-FFF2-40B4-BE49-F238E27FC236}">
                <a16:creationId xmlns:a16="http://schemas.microsoft.com/office/drawing/2014/main" id="{E113AFF8-84A2-4602-B3B3-172A25D999C8}"/>
              </a:ext>
            </a:extLst>
          </p:cNvPr>
          <p:cNvSpPr/>
          <p:nvPr/>
        </p:nvSpPr>
        <p:spPr>
          <a:xfrm>
            <a:off x="5514749" y="5739432"/>
            <a:ext cx="843148" cy="340750"/>
          </a:xfrm>
          <a:prstGeom prst="leftRightArrow">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Arrow: Curved Down 5">
            <a:extLst>
              <a:ext uri="{FF2B5EF4-FFF2-40B4-BE49-F238E27FC236}">
                <a16:creationId xmlns:a16="http://schemas.microsoft.com/office/drawing/2014/main" id="{F309FC4B-5D8E-43F6-881F-3ABAC2E1A330}"/>
              </a:ext>
            </a:extLst>
          </p:cNvPr>
          <p:cNvSpPr/>
          <p:nvPr/>
        </p:nvSpPr>
        <p:spPr>
          <a:xfrm>
            <a:off x="1041801" y="5297111"/>
            <a:ext cx="6887689" cy="453898"/>
          </a:xfrm>
          <a:prstGeom prst="curvedDownArrow">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3" name="Arrow: Curved Down 32">
            <a:extLst>
              <a:ext uri="{FF2B5EF4-FFF2-40B4-BE49-F238E27FC236}">
                <a16:creationId xmlns:a16="http://schemas.microsoft.com/office/drawing/2014/main" id="{18361178-FEB5-43A8-91A7-CB8134274D0B}"/>
              </a:ext>
            </a:extLst>
          </p:cNvPr>
          <p:cNvSpPr/>
          <p:nvPr/>
        </p:nvSpPr>
        <p:spPr>
          <a:xfrm flipH="1" flipV="1">
            <a:off x="923379" y="6156371"/>
            <a:ext cx="6887689" cy="466399"/>
          </a:xfrm>
          <a:prstGeom prst="curvedDownArrow">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8C5D2309-8D5A-442C-9CBF-2B8262470BA3}"/>
              </a:ext>
            </a:extLst>
          </p:cNvPr>
          <p:cNvSpPr/>
          <p:nvPr/>
        </p:nvSpPr>
        <p:spPr>
          <a:xfrm>
            <a:off x="15658" y="1449933"/>
            <a:ext cx="1752968" cy="563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Framework</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(2012)</a:t>
            </a:r>
          </a:p>
        </p:txBody>
      </p:sp>
      <p:sp>
        <p:nvSpPr>
          <p:cNvPr id="29" name="Rectangle 28">
            <a:extLst>
              <a:ext uri="{FF2B5EF4-FFF2-40B4-BE49-F238E27FC236}">
                <a16:creationId xmlns:a16="http://schemas.microsoft.com/office/drawing/2014/main" id="{27CC2C9B-C824-4002-84B2-90AD6465263D}"/>
              </a:ext>
            </a:extLst>
          </p:cNvPr>
          <p:cNvSpPr/>
          <p:nvPr/>
        </p:nvSpPr>
        <p:spPr>
          <a:xfrm>
            <a:off x="2321611" y="1449933"/>
            <a:ext cx="1667573" cy="563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NGSS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(2013)</a:t>
            </a:r>
          </a:p>
        </p:txBody>
      </p:sp>
      <p:sp>
        <p:nvSpPr>
          <p:cNvPr id="30" name="Rectangle 29">
            <a:extLst>
              <a:ext uri="{FF2B5EF4-FFF2-40B4-BE49-F238E27FC236}">
                <a16:creationId xmlns:a16="http://schemas.microsoft.com/office/drawing/2014/main" id="{CFF7434A-09A9-4441-931C-4E752516DFE6}"/>
              </a:ext>
            </a:extLst>
          </p:cNvPr>
          <p:cNvSpPr/>
          <p:nvPr/>
        </p:nvSpPr>
        <p:spPr>
          <a:xfrm>
            <a:off x="4376487" y="1498067"/>
            <a:ext cx="2507749" cy="662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44 States and DC Adoption and Adaptation</a:t>
            </a:r>
          </a:p>
        </p:txBody>
      </p:sp>
      <p:sp>
        <p:nvSpPr>
          <p:cNvPr id="31" name="Rectangle 30">
            <a:extLst>
              <a:ext uri="{FF2B5EF4-FFF2-40B4-BE49-F238E27FC236}">
                <a16:creationId xmlns:a16="http://schemas.microsoft.com/office/drawing/2014/main" id="{A5CB59B6-F2BC-4DAA-AB40-2DC5D2616A39}"/>
              </a:ext>
            </a:extLst>
          </p:cNvPr>
          <p:cNvSpPr/>
          <p:nvPr/>
        </p:nvSpPr>
        <p:spPr>
          <a:xfrm>
            <a:off x="6846868" y="1286878"/>
            <a:ext cx="2353109" cy="511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Implementation</a:t>
            </a:r>
          </a:p>
        </p:txBody>
      </p:sp>
      <p:sp>
        <p:nvSpPr>
          <p:cNvPr id="26" name="Google Shape;341;p48">
            <a:extLst>
              <a:ext uri="{FF2B5EF4-FFF2-40B4-BE49-F238E27FC236}">
                <a16:creationId xmlns:a16="http://schemas.microsoft.com/office/drawing/2014/main" id="{BDD60441-89F9-464B-A305-4659BB1C7559}"/>
              </a:ext>
            </a:extLst>
          </p:cNvPr>
          <p:cNvSpPr/>
          <p:nvPr/>
        </p:nvSpPr>
        <p:spPr>
          <a:xfrm>
            <a:off x="1588749" y="2926636"/>
            <a:ext cx="514350" cy="330548"/>
          </a:xfrm>
          <a:prstGeom prst="rightArrow">
            <a:avLst>
              <a:gd name="adj1" fmla="val 50000"/>
              <a:gd name="adj2" fmla="val 49868"/>
            </a:avLst>
          </a:prstGeom>
          <a:solidFill>
            <a:srgbClr val="00009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a:ea typeface="Times"/>
              <a:cs typeface="Times"/>
              <a:sym typeface="Times"/>
            </a:endParaRPr>
          </a:p>
        </p:txBody>
      </p:sp>
      <p:sp>
        <p:nvSpPr>
          <p:cNvPr id="28" name="Google Shape;341;p48">
            <a:extLst>
              <a:ext uri="{FF2B5EF4-FFF2-40B4-BE49-F238E27FC236}">
                <a16:creationId xmlns:a16="http://schemas.microsoft.com/office/drawing/2014/main" id="{A17F725B-6647-49F9-886A-0D0ADEA9C18E}"/>
              </a:ext>
            </a:extLst>
          </p:cNvPr>
          <p:cNvSpPr/>
          <p:nvPr/>
        </p:nvSpPr>
        <p:spPr>
          <a:xfrm>
            <a:off x="4026556" y="2926636"/>
            <a:ext cx="514350" cy="330548"/>
          </a:xfrm>
          <a:prstGeom prst="rightArrow">
            <a:avLst>
              <a:gd name="adj1" fmla="val 50000"/>
              <a:gd name="adj2" fmla="val 49868"/>
            </a:avLst>
          </a:prstGeom>
          <a:solidFill>
            <a:srgbClr val="00009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a:ea typeface="Times"/>
              <a:cs typeface="Times"/>
              <a:sym typeface="Times"/>
            </a:endParaRPr>
          </a:p>
        </p:txBody>
      </p:sp>
      <p:sp>
        <p:nvSpPr>
          <p:cNvPr id="34" name="Google Shape;341;p48">
            <a:extLst>
              <a:ext uri="{FF2B5EF4-FFF2-40B4-BE49-F238E27FC236}">
                <a16:creationId xmlns:a16="http://schemas.microsoft.com/office/drawing/2014/main" id="{6751A383-6703-49E0-9AF4-CFE6619F3FD1}"/>
              </a:ext>
            </a:extLst>
          </p:cNvPr>
          <p:cNvSpPr/>
          <p:nvPr/>
        </p:nvSpPr>
        <p:spPr>
          <a:xfrm>
            <a:off x="6863064" y="2928193"/>
            <a:ext cx="514350" cy="330548"/>
          </a:xfrm>
          <a:prstGeom prst="rightArrow">
            <a:avLst>
              <a:gd name="adj1" fmla="val 50000"/>
              <a:gd name="adj2" fmla="val 49868"/>
            </a:avLst>
          </a:prstGeom>
          <a:solidFill>
            <a:srgbClr val="00009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a:ea typeface="Times"/>
              <a:cs typeface="Times"/>
              <a:sym typeface="Times"/>
            </a:endParaRPr>
          </a:p>
        </p:txBody>
      </p:sp>
      <p:sp>
        <p:nvSpPr>
          <p:cNvPr id="25" name="Google Shape;6013;p745">
            <a:extLst>
              <a:ext uri="{FF2B5EF4-FFF2-40B4-BE49-F238E27FC236}">
                <a16:creationId xmlns:a16="http://schemas.microsoft.com/office/drawing/2014/main" id="{DBF34A21-2D28-49C6-BA19-75464C7FAC59}"/>
              </a:ext>
            </a:extLst>
          </p:cNvPr>
          <p:cNvSpPr/>
          <p:nvPr/>
        </p:nvSpPr>
        <p:spPr>
          <a:xfrm>
            <a:off x="7050704" y="5765470"/>
            <a:ext cx="1540087" cy="390468"/>
          </a:xfrm>
          <a:prstGeom prst="rect">
            <a:avLst/>
          </a:prstGeom>
          <a:solidFill>
            <a:srgbClr val="333399">
              <a:alpha val="17647"/>
            </a:srgbClr>
          </a:solidFill>
          <a:ln w="28575" cap="flat" cmpd="sng">
            <a:solidFill>
              <a:srgbClr val="FF0000"/>
            </a:solidFill>
            <a:prstDash val="solid"/>
            <a:round/>
            <a:headEnd type="none" w="sm" len="sm"/>
            <a:tailEnd type="none" w="sm" len="sm"/>
          </a:ln>
        </p:spPr>
        <p:txBody>
          <a:bodyPr spcFirstLastPara="1" wrap="square" lIns="70125" tIns="35100" rIns="70125" bIns="351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Google Shape;6013;p745">
            <a:extLst>
              <a:ext uri="{FF2B5EF4-FFF2-40B4-BE49-F238E27FC236}">
                <a16:creationId xmlns:a16="http://schemas.microsoft.com/office/drawing/2014/main" id="{DF3B290B-AEEB-41AD-86DF-A58046C684D5}"/>
              </a:ext>
            </a:extLst>
          </p:cNvPr>
          <p:cNvSpPr/>
          <p:nvPr/>
        </p:nvSpPr>
        <p:spPr>
          <a:xfrm>
            <a:off x="6902943" y="1341202"/>
            <a:ext cx="2222396" cy="352804"/>
          </a:xfrm>
          <a:prstGeom prst="rect">
            <a:avLst/>
          </a:prstGeom>
          <a:solidFill>
            <a:srgbClr val="333399">
              <a:alpha val="17647"/>
            </a:srgbClr>
          </a:solidFill>
          <a:ln w="28575" cap="flat" cmpd="sng">
            <a:solidFill>
              <a:srgbClr val="FF0000"/>
            </a:solidFill>
            <a:prstDash val="solid"/>
            <a:round/>
            <a:headEnd type="none" w="sm" len="sm"/>
            <a:tailEnd type="none" w="sm" len="sm"/>
          </a:ln>
        </p:spPr>
        <p:txBody>
          <a:bodyPr spcFirstLastPara="1" wrap="square" lIns="70125" tIns="35100" rIns="70125" bIns="351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301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0" grpId="0" animBg="1"/>
      <p:bldP spid="35" grpId="0"/>
      <p:bldP spid="36" grpId="0"/>
      <p:bldP spid="37" grpId="0"/>
      <p:bldP spid="2" grpId="0" animBg="1"/>
      <p:bldP spid="38" grpId="0" animBg="1"/>
      <p:bldP spid="6" grpId="0" animBg="1"/>
      <p:bldP spid="33" grpId="0" animBg="1"/>
      <p:bldP spid="3" grpId="0"/>
      <p:bldP spid="29" grpId="0"/>
      <p:bldP spid="30" grpId="0"/>
      <p:bldP spid="31" grpId="0"/>
      <p:bldP spid="26" grpId="0" animBg="1"/>
      <p:bldP spid="28" grpId="0" animBg="1"/>
      <p:bldP spid="34" grpId="0" animBg="1"/>
      <p:bldP spid="25" grpId="0" animBg="1"/>
      <p:bldP spid="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08"/>
        <p:cNvGrpSpPr/>
        <p:nvPr/>
      </p:nvGrpSpPr>
      <p:grpSpPr>
        <a:xfrm>
          <a:off x="0" y="0"/>
          <a:ext cx="0" cy="0"/>
          <a:chOff x="0" y="0"/>
          <a:chExt cx="0" cy="0"/>
        </a:xfrm>
      </p:grpSpPr>
      <p:sp>
        <p:nvSpPr>
          <p:cNvPr id="6009" name="Google Shape;6009;p745"/>
          <p:cNvSpPr txBox="1"/>
          <p:nvPr/>
        </p:nvSpPr>
        <p:spPr>
          <a:xfrm>
            <a:off x="5105400" y="6519446"/>
            <a:ext cx="4502150" cy="33855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Helvetica Neue"/>
              <a:buNone/>
              <a:tabLst/>
              <a:defRPr/>
            </a:pPr>
            <a:r>
              <a:rPr kumimoji="0" lang="en-US"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Lee, Quinn, &amp; Valdés (2013)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6011" name="Google Shape;6011;p745"/>
          <p:cNvCxnSpPr>
            <a:cxnSpLocks/>
          </p:cNvCxnSpPr>
          <p:nvPr/>
        </p:nvCxnSpPr>
        <p:spPr>
          <a:xfrm>
            <a:off x="2322533" y="3142843"/>
            <a:ext cx="3163866" cy="0"/>
          </a:xfrm>
          <a:prstGeom prst="straightConnector1">
            <a:avLst/>
          </a:prstGeom>
          <a:noFill/>
          <a:ln w="28575" cap="flat" cmpd="sng">
            <a:solidFill>
              <a:schemeClr val="dk1"/>
            </a:solidFill>
            <a:prstDash val="solid"/>
            <a:round/>
            <a:headEnd type="triangle" w="med" len="med"/>
            <a:tailEnd type="triangle" w="med" len="med"/>
          </a:ln>
        </p:spPr>
      </p:cxnSp>
      <p:graphicFrame>
        <p:nvGraphicFramePr>
          <p:cNvPr id="6012" name="Google Shape;6012;p745"/>
          <p:cNvGraphicFramePr/>
          <p:nvPr/>
        </p:nvGraphicFramePr>
        <p:xfrm>
          <a:off x="252475" y="1401725"/>
          <a:ext cx="8639050" cy="5136327"/>
        </p:xfrm>
        <a:graphic>
          <a:graphicData uri="http://schemas.openxmlformats.org/drawingml/2006/table">
            <a:tbl>
              <a:tblPr>
                <a:noFill/>
              </a:tblPr>
              <a:tblGrid>
                <a:gridCol w="1774100">
                  <a:extLst>
                    <a:ext uri="{9D8B030D-6E8A-4147-A177-3AD203B41FA5}">
                      <a16:colId xmlns:a16="http://schemas.microsoft.com/office/drawing/2014/main" val="20000"/>
                    </a:ext>
                  </a:extLst>
                </a:gridCol>
                <a:gridCol w="3771798">
                  <a:extLst>
                    <a:ext uri="{9D8B030D-6E8A-4147-A177-3AD203B41FA5}">
                      <a16:colId xmlns:a16="http://schemas.microsoft.com/office/drawing/2014/main" val="20001"/>
                    </a:ext>
                  </a:extLst>
                </a:gridCol>
                <a:gridCol w="3093152">
                  <a:extLst>
                    <a:ext uri="{9D8B030D-6E8A-4147-A177-3AD203B41FA5}">
                      <a16:colId xmlns:a16="http://schemas.microsoft.com/office/drawing/2014/main" val="20002"/>
                    </a:ext>
                  </a:extLst>
                </a:gridCol>
              </a:tblGrid>
              <a:tr h="542800">
                <a:tc>
                  <a:txBody>
                    <a:bodyPr/>
                    <a:lstStyle/>
                    <a:p>
                      <a:pPr marL="0" marR="0" lvl="0" indent="0" algn="ctr" rtl="0">
                        <a:lnSpc>
                          <a:spcPct val="115000"/>
                        </a:lnSpc>
                        <a:spcBef>
                          <a:spcPts val="0"/>
                        </a:spcBef>
                        <a:spcAft>
                          <a:spcPts val="0"/>
                        </a:spcAft>
                        <a:buClr>
                          <a:schemeClr val="dk1"/>
                        </a:buClr>
                        <a:buSzPts val="2600"/>
                        <a:buFont typeface="Arial"/>
                        <a:buNone/>
                      </a:pPr>
                      <a:r>
                        <a:rPr lang="en-US" sz="2600" b="1" u="none" strike="noStrike" cap="none" dirty="0">
                          <a:solidFill>
                            <a:schemeClr val="dk1"/>
                          </a:solidFill>
                        </a:rPr>
                        <a:t>Modalities</a:t>
                      </a:r>
                      <a:endParaRPr sz="2600" b="1" u="none" strike="noStrike" cap="none" dirty="0">
                        <a:solidFill>
                          <a:schemeClr val="dk1"/>
                        </a:solidFill>
                        <a:latin typeface="Calibri"/>
                        <a:ea typeface="Calibri"/>
                        <a:cs typeface="Calibri"/>
                        <a:sym typeface="Calibri"/>
                      </a:endParaRPr>
                    </a:p>
                  </a:txBody>
                  <a:tcPr marL="50800" marR="50800" marT="50800" marB="50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tc>
                  <a:txBody>
                    <a:bodyPr/>
                    <a:lstStyle/>
                    <a:p>
                      <a:pPr marL="0" marR="0" lvl="0" indent="0" algn="ctr" rtl="0">
                        <a:lnSpc>
                          <a:spcPct val="115000"/>
                        </a:lnSpc>
                        <a:spcBef>
                          <a:spcPts val="0"/>
                        </a:spcBef>
                        <a:spcAft>
                          <a:spcPts val="0"/>
                        </a:spcAft>
                        <a:buClr>
                          <a:schemeClr val="dk1"/>
                        </a:buClr>
                        <a:buSzPts val="2600"/>
                        <a:buFont typeface="Arial"/>
                        <a:buNone/>
                      </a:pPr>
                      <a:r>
                        <a:rPr lang="en-US" sz="2600" b="1" u="none" strike="noStrike" cap="none" dirty="0">
                          <a:solidFill>
                            <a:schemeClr val="dk1"/>
                          </a:solidFill>
                        </a:rPr>
                        <a:t>Registers</a:t>
                      </a:r>
                      <a:endParaRPr sz="2600" b="1" u="none" strike="noStrike" cap="none" dirty="0">
                        <a:solidFill>
                          <a:schemeClr val="dk1"/>
                        </a:solidFill>
                        <a:latin typeface="Calibri"/>
                        <a:ea typeface="Calibri"/>
                        <a:cs typeface="Calibri"/>
                        <a:sym typeface="Calibri"/>
                      </a:endParaRPr>
                    </a:p>
                  </a:txBody>
                  <a:tcPr marL="50800" marR="50800" marT="50800" marB="50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tc>
                  <a:txBody>
                    <a:bodyPr/>
                    <a:lstStyle/>
                    <a:p>
                      <a:pPr marL="0" marR="0" lvl="0" indent="0" algn="ctr" rtl="0">
                        <a:lnSpc>
                          <a:spcPct val="115000"/>
                        </a:lnSpc>
                        <a:spcBef>
                          <a:spcPts val="0"/>
                        </a:spcBef>
                        <a:spcAft>
                          <a:spcPts val="0"/>
                        </a:spcAft>
                        <a:buClr>
                          <a:schemeClr val="dk1"/>
                        </a:buClr>
                        <a:buSzPts val="2600"/>
                        <a:buFont typeface="Arial"/>
                        <a:buNone/>
                      </a:pPr>
                      <a:r>
                        <a:rPr lang="en-US" sz="2600" b="1" u="none" strike="noStrike" cap="none">
                          <a:solidFill>
                            <a:schemeClr val="dk1"/>
                          </a:solidFill>
                        </a:rPr>
                        <a:t>Interactions</a:t>
                      </a:r>
                      <a:endParaRPr sz="2600" b="1" u="none" strike="noStrike" cap="none">
                        <a:solidFill>
                          <a:schemeClr val="dk1"/>
                        </a:solidFill>
                        <a:latin typeface="Calibri"/>
                        <a:ea typeface="Calibri"/>
                        <a:cs typeface="Calibri"/>
                        <a:sym typeface="Calibri"/>
                      </a:endParaRPr>
                    </a:p>
                  </a:txBody>
                  <a:tcPr marL="50800" marR="50800" marT="50800" marB="50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4410200">
                <a:tc>
                  <a:txBody>
                    <a:bodyPr/>
                    <a:lstStyle/>
                    <a:p>
                      <a:pPr marL="0" marR="0" lvl="0" indent="0" algn="l" rtl="0">
                        <a:lnSpc>
                          <a:spcPct val="115000"/>
                        </a:lnSpc>
                        <a:spcBef>
                          <a:spcPts val="0"/>
                        </a:spcBef>
                        <a:spcAft>
                          <a:spcPts val="0"/>
                        </a:spcAft>
                        <a:buClr>
                          <a:srgbClr val="000000"/>
                        </a:buClr>
                        <a:buSzPts val="2200"/>
                        <a:buFont typeface="Arial" panose="020B0604020202020204" pitchFamily="34" charset="0"/>
                        <a:buNone/>
                      </a:pPr>
                      <a:endParaRPr lang="en-US" sz="800" b="1" u="none" strike="noStrike" cap="none" dirty="0">
                        <a:solidFill>
                          <a:schemeClr val="dk1"/>
                        </a:solidFill>
                      </a:endParaRPr>
                    </a:p>
                    <a:p>
                      <a:pPr marL="228600" marR="0" lvl="0" indent="-228600" algn="l" rtl="0">
                        <a:lnSpc>
                          <a:spcPct val="115000"/>
                        </a:lnSpc>
                        <a:spcBef>
                          <a:spcPts val="0"/>
                        </a:spcBef>
                        <a:spcAft>
                          <a:spcPts val="0"/>
                        </a:spcAft>
                        <a:buClr>
                          <a:srgbClr val="000000"/>
                        </a:buClr>
                        <a:buSzPts val="2200"/>
                        <a:buFont typeface="Arial" panose="020B0604020202020204" pitchFamily="34" charset="0"/>
                        <a:buChar char="•"/>
                      </a:pPr>
                      <a:r>
                        <a:rPr lang="en-US" sz="2200" b="1" u="none" strike="noStrike" cap="none" dirty="0">
                          <a:solidFill>
                            <a:schemeClr val="dk1"/>
                          </a:solidFill>
                        </a:rPr>
                        <a:t>Linguistic</a:t>
                      </a:r>
                      <a:endParaRPr dirty="0"/>
                    </a:p>
                    <a:p>
                      <a:pPr marL="517525" marR="0" lvl="0" indent="-288925" algn="l" rtl="0">
                        <a:lnSpc>
                          <a:spcPct val="115000"/>
                        </a:lnSpc>
                        <a:spcBef>
                          <a:spcPts val="0"/>
                        </a:spcBef>
                        <a:spcAft>
                          <a:spcPts val="0"/>
                        </a:spcAft>
                        <a:buClr>
                          <a:srgbClr val="000000"/>
                        </a:buClr>
                        <a:buSzPct val="90000"/>
                        <a:buFont typeface="Wingdings" panose="05000000000000000000" pitchFamily="2" charset="2"/>
                        <a:buChar char="Ø"/>
                      </a:pPr>
                      <a:r>
                        <a:rPr lang="en-US" sz="2000" b="0" u="none" strike="noStrike" cap="none" dirty="0">
                          <a:solidFill>
                            <a:schemeClr val="dk1"/>
                          </a:solidFill>
                        </a:rPr>
                        <a:t>Talk</a:t>
                      </a:r>
                      <a:endParaRPr lang="en-US" sz="1400" b="0" u="none" strike="noStrike" cap="none" dirty="0">
                        <a:solidFill>
                          <a:srgbClr val="000000"/>
                        </a:solidFill>
                      </a:endParaRPr>
                    </a:p>
                    <a:p>
                      <a:pPr marL="517525" marR="0" lvl="0" indent="0" algn="l" rtl="0">
                        <a:lnSpc>
                          <a:spcPct val="115000"/>
                        </a:lnSpc>
                        <a:spcBef>
                          <a:spcPts val="0"/>
                        </a:spcBef>
                        <a:spcAft>
                          <a:spcPts val="0"/>
                        </a:spcAft>
                        <a:buClr>
                          <a:srgbClr val="000000"/>
                        </a:buClr>
                        <a:buSzPts val="2000"/>
                        <a:buFont typeface="Wingdings" panose="05000000000000000000" pitchFamily="2" charset="2"/>
                        <a:buNone/>
                      </a:pPr>
                      <a:r>
                        <a:rPr lang="en-US" sz="1800" b="0" u="none" strike="noStrike" cap="none" dirty="0">
                          <a:solidFill>
                            <a:schemeClr val="dk1"/>
                          </a:solidFill>
                        </a:rPr>
                        <a:t>(oral language)</a:t>
                      </a:r>
                      <a:endParaRPr sz="1800" dirty="0"/>
                    </a:p>
                    <a:p>
                      <a:pPr marL="517525" marR="0" lvl="0" indent="-288925" algn="l" rtl="0">
                        <a:lnSpc>
                          <a:spcPct val="115000"/>
                        </a:lnSpc>
                        <a:spcBef>
                          <a:spcPts val="0"/>
                        </a:spcBef>
                        <a:spcAft>
                          <a:spcPts val="0"/>
                        </a:spcAft>
                        <a:buClr>
                          <a:srgbClr val="000000"/>
                        </a:buClr>
                        <a:buSzPct val="90000"/>
                        <a:buFont typeface="Wingdings" panose="05000000000000000000" pitchFamily="2" charset="2"/>
                        <a:buChar char="Ø"/>
                      </a:pPr>
                      <a:r>
                        <a:rPr lang="en-US" sz="2000" b="0" u="none" strike="noStrike" cap="none" dirty="0">
                          <a:solidFill>
                            <a:schemeClr val="dk1"/>
                          </a:solidFill>
                        </a:rPr>
                        <a:t>Text </a:t>
                      </a:r>
                      <a:r>
                        <a:rPr lang="en-US" sz="1800" b="0" u="none" strike="noStrike" cap="none" dirty="0">
                          <a:solidFill>
                            <a:schemeClr val="dk1"/>
                          </a:solidFill>
                        </a:rPr>
                        <a:t>(written language)</a:t>
                      </a:r>
                      <a:endParaRPr sz="1800" dirty="0"/>
                    </a:p>
                    <a:p>
                      <a:pPr marL="231775" marR="0" lvl="0" indent="-142875" algn="l" rtl="0">
                        <a:lnSpc>
                          <a:spcPct val="115000"/>
                        </a:lnSpc>
                        <a:spcBef>
                          <a:spcPts val="0"/>
                        </a:spcBef>
                        <a:spcAft>
                          <a:spcPts val="0"/>
                        </a:spcAft>
                        <a:buClr>
                          <a:srgbClr val="000000"/>
                        </a:buClr>
                        <a:buSzPts val="1400"/>
                        <a:buFont typeface="Noto Sans Symbols"/>
                        <a:buNone/>
                      </a:pPr>
                      <a:endParaRPr sz="1400" b="0" u="none" strike="noStrike" cap="none" dirty="0">
                        <a:solidFill>
                          <a:schemeClr val="dk1"/>
                        </a:solidFill>
                      </a:endParaRPr>
                    </a:p>
                    <a:p>
                      <a:pPr marL="228600" marR="0" lvl="0" indent="-228600" algn="l" rtl="0">
                        <a:lnSpc>
                          <a:spcPct val="115000"/>
                        </a:lnSpc>
                        <a:spcBef>
                          <a:spcPts val="0"/>
                        </a:spcBef>
                        <a:spcAft>
                          <a:spcPts val="0"/>
                        </a:spcAft>
                        <a:buClr>
                          <a:srgbClr val="000000"/>
                        </a:buClr>
                        <a:buSzPts val="2200"/>
                        <a:buFont typeface="Arial" panose="020B0604020202020204" pitchFamily="34" charset="0"/>
                        <a:buChar char="•"/>
                      </a:pPr>
                      <a:r>
                        <a:rPr lang="en-US" sz="2200" b="1" u="none" strike="noStrike" cap="none" dirty="0">
                          <a:solidFill>
                            <a:schemeClr val="dk1"/>
                          </a:solidFill>
                        </a:rPr>
                        <a:t>Visual</a:t>
                      </a:r>
                      <a:endParaRPr dirty="0"/>
                    </a:p>
                    <a:p>
                      <a:pPr marL="517525" marR="0" lvl="0" indent="-288925" algn="l" rtl="0">
                        <a:lnSpc>
                          <a:spcPct val="115000"/>
                        </a:lnSpc>
                        <a:spcBef>
                          <a:spcPts val="0"/>
                        </a:spcBef>
                        <a:spcAft>
                          <a:spcPts val="0"/>
                        </a:spcAft>
                        <a:buClr>
                          <a:schemeClr val="dk1"/>
                        </a:buClr>
                        <a:buSzPct val="90000"/>
                        <a:buFont typeface="Wingdings" panose="05000000000000000000" pitchFamily="2" charset="2"/>
                        <a:buChar char="Ø"/>
                      </a:pPr>
                      <a:r>
                        <a:rPr lang="en-US" sz="2000" b="0" u="none" strike="noStrike" cap="none" dirty="0">
                          <a:solidFill>
                            <a:schemeClr val="dk1"/>
                          </a:solidFill>
                        </a:rPr>
                        <a:t>Drawing</a:t>
                      </a:r>
                      <a:endParaRPr dirty="0"/>
                    </a:p>
                    <a:p>
                      <a:pPr marL="517525" marR="0" lvl="0" indent="-288925" algn="l" rtl="0">
                        <a:lnSpc>
                          <a:spcPct val="115000"/>
                        </a:lnSpc>
                        <a:spcBef>
                          <a:spcPts val="0"/>
                        </a:spcBef>
                        <a:spcAft>
                          <a:spcPts val="0"/>
                        </a:spcAft>
                        <a:buClr>
                          <a:schemeClr val="dk1"/>
                        </a:buClr>
                        <a:buSzPct val="90000"/>
                        <a:buFont typeface="Wingdings" panose="05000000000000000000" pitchFamily="2" charset="2"/>
                        <a:buChar char="Ø"/>
                      </a:pPr>
                      <a:r>
                        <a:rPr lang="en-US" sz="2000" b="0" u="none" strike="noStrike" cap="none" dirty="0">
                          <a:solidFill>
                            <a:schemeClr val="dk1"/>
                          </a:solidFill>
                        </a:rPr>
                        <a:t>Symbol</a:t>
                      </a:r>
                      <a:endParaRPr dirty="0"/>
                    </a:p>
                    <a:p>
                      <a:pPr marL="517525" marR="0" lvl="0" indent="-288925" algn="l" rtl="0">
                        <a:lnSpc>
                          <a:spcPct val="115000"/>
                        </a:lnSpc>
                        <a:spcBef>
                          <a:spcPts val="0"/>
                        </a:spcBef>
                        <a:spcAft>
                          <a:spcPts val="0"/>
                        </a:spcAft>
                        <a:buClr>
                          <a:schemeClr val="dk1"/>
                        </a:buClr>
                        <a:buSzPct val="90000"/>
                        <a:buFont typeface="Wingdings" panose="05000000000000000000" pitchFamily="2" charset="2"/>
                        <a:buChar char="Ø"/>
                      </a:pPr>
                      <a:r>
                        <a:rPr lang="en-US" sz="2000" b="0" u="none" strike="noStrike" cap="none" dirty="0">
                          <a:solidFill>
                            <a:schemeClr val="dk1"/>
                          </a:solidFill>
                        </a:rPr>
                        <a:t>Table</a:t>
                      </a:r>
                      <a:endParaRPr dirty="0"/>
                    </a:p>
                    <a:p>
                      <a:pPr marL="517525" marR="0" lvl="0" indent="-288925" algn="l" rtl="0">
                        <a:lnSpc>
                          <a:spcPct val="115000"/>
                        </a:lnSpc>
                        <a:spcBef>
                          <a:spcPts val="0"/>
                        </a:spcBef>
                        <a:spcAft>
                          <a:spcPts val="0"/>
                        </a:spcAft>
                        <a:buClr>
                          <a:schemeClr val="dk1"/>
                        </a:buClr>
                        <a:buSzPct val="90000"/>
                        <a:buFont typeface="Wingdings" panose="05000000000000000000" pitchFamily="2" charset="2"/>
                        <a:buChar char="Ø"/>
                      </a:pPr>
                      <a:r>
                        <a:rPr lang="en-US" sz="2000" b="0" u="none" strike="noStrike" cap="none" dirty="0">
                          <a:solidFill>
                            <a:schemeClr val="dk1"/>
                          </a:solidFill>
                        </a:rPr>
                        <a:t>Gesture</a:t>
                      </a:r>
                      <a:endParaRPr dirty="0"/>
                    </a:p>
                  </a:txBody>
                  <a:tcPr marL="50800" marR="50800" marT="50800" marB="50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200"/>
                        <a:buFont typeface="Arial"/>
                        <a:buNone/>
                      </a:pPr>
                      <a:r>
                        <a:rPr lang="en-US" sz="800" b="1" u="none" strike="noStrike" cap="none" dirty="0">
                          <a:solidFill>
                            <a:schemeClr val="dk1"/>
                          </a:solidFill>
                          <a:latin typeface="Arial"/>
                          <a:ea typeface="Arial"/>
                          <a:cs typeface="Arial"/>
                          <a:sym typeface="Arial"/>
                        </a:rPr>
                        <a:t> </a:t>
                      </a:r>
                    </a:p>
                    <a:p>
                      <a:pPr marL="0" marR="0" lvl="0" indent="0" algn="l" rtl="0">
                        <a:lnSpc>
                          <a:spcPct val="100000"/>
                        </a:lnSpc>
                        <a:spcBef>
                          <a:spcPts val="0"/>
                        </a:spcBef>
                        <a:spcAft>
                          <a:spcPts val="0"/>
                        </a:spcAft>
                        <a:buClr>
                          <a:schemeClr val="dk1"/>
                        </a:buClr>
                        <a:buSzPts val="2200"/>
                        <a:buFont typeface="Arial"/>
                        <a:buNone/>
                      </a:pPr>
                      <a:r>
                        <a:rPr lang="en-US" sz="2200" b="1" u="none" strike="noStrike" cap="none" dirty="0">
                          <a:solidFill>
                            <a:schemeClr val="dk1"/>
                          </a:solidFill>
                          <a:latin typeface="Arial"/>
                          <a:ea typeface="Arial"/>
                          <a:cs typeface="Arial"/>
                          <a:sym typeface="Arial"/>
                        </a:rPr>
                        <a:t> Everyday          Specialized</a:t>
                      </a:r>
                      <a:endParaRPr lang="en-US" dirty="0"/>
                    </a:p>
                    <a:p>
                      <a:pPr marL="0" marR="0" lvl="0" indent="0" algn="l" rtl="0">
                        <a:lnSpc>
                          <a:spcPct val="100000"/>
                        </a:lnSpc>
                        <a:spcBef>
                          <a:spcPts val="0"/>
                        </a:spcBef>
                        <a:spcAft>
                          <a:spcPts val="0"/>
                        </a:spcAft>
                        <a:buClr>
                          <a:schemeClr val="dk1"/>
                        </a:buClr>
                        <a:buSzPts val="2200"/>
                        <a:buFont typeface="Arial"/>
                        <a:buNone/>
                      </a:pPr>
                      <a:r>
                        <a:rPr lang="en-US" sz="2200" b="1" u="none" strike="noStrike" cap="none" dirty="0">
                          <a:solidFill>
                            <a:schemeClr val="dk1"/>
                          </a:solidFill>
                          <a:latin typeface="Arial"/>
                          <a:ea typeface="Arial"/>
                          <a:cs typeface="Arial"/>
                          <a:sym typeface="Arial"/>
                        </a:rPr>
                        <a:t> language          </a:t>
                      </a:r>
                      <a:r>
                        <a:rPr lang="en-US" sz="2200" b="1" u="none" strike="noStrike" cap="none" dirty="0" err="1">
                          <a:solidFill>
                            <a:schemeClr val="dk1"/>
                          </a:solidFill>
                          <a:latin typeface="Arial"/>
                          <a:ea typeface="Arial"/>
                          <a:cs typeface="Arial"/>
                          <a:sym typeface="Arial"/>
                        </a:rPr>
                        <a:t>language</a:t>
                      </a:r>
                      <a:endParaRPr lang="en-US" sz="2200" b="1"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2200"/>
                        <a:buFont typeface="Arial"/>
                        <a:buNone/>
                      </a:pPr>
                      <a:r>
                        <a:rPr lang="en-US" sz="2200" b="0" u="none" strike="noStrike" cap="none" dirty="0">
                          <a:solidFill>
                            <a:schemeClr val="dk1"/>
                          </a:solidFill>
                          <a:latin typeface="Arial"/>
                          <a:ea typeface="Arial"/>
                          <a:cs typeface="Arial"/>
                          <a:sym typeface="Arial"/>
                        </a:rPr>
                        <a:t> </a:t>
                      </a:r>
                    </a:p>
                    <a:p>
                      <a:pPr marL="61911" marR="0" lvl="0" indent="0" algn="l" rtl="0">
                        <a:lnSpc>
                          <a:spcPct val="115000"/>
                        </a:lnSpc>
                        <a:spcBef>
                          <a:spcPts val="0"/>
                        </a:spcBef>
                        <a:spcAft>
                          <a:spcPts val="0"/>
                        </a:spcAft>
                        <a:buClr>
                          <a:srgbClr val="000000"/>
                        </a:buClr>
                        <a:buSzPts val="2750"/>
                        <a:buFont typeface="Arial"/>
                        <a:buNone/>
                      </a:pPr>
                      <a:endParaRPr lang="en-US" sz="2200" u="none" strike="noStrike" cap="none" dirty="0">
                        <a:solidFill>
                          <a:schemeClr val="dk1"/>
                        </a:solidFill>
                        <a:latin typeface="Arial"/>
                        <a:ea typeface="Arial"/>
                        <a:cs typeface="Arial"/>
                        <a:sym typeface="Arial"/>
                      </a:endParaRPr>
                    </a:p>
                    <a:p>
                      <a:pPr marL="61911" marR="0" lvl="0" indent="0" algn="l" rtl="0">
                        <a:lnSpc>
                          <a:spcPct val="115000"/>
                        </a:lnSpc>
                        <a:spcBef>
                          <a:spcPts val="0"/>
                        </a:spcBef>
                        <a:spcAft>
                          <a:spcPts val="0"/>
                        </a:spcAft>
                        <a:buClr>
                          <a:srgbClr val="000000"/>
                        </a:buClr>
                        <a:buSzPts val="2750"/>
                        <a:buFont typeface="Arial"/>
                        <a:buNone/>
                      </a:pPr>
                      <a:endParaRPr lang="en-US" sz="2200" u="none" strike="noStrike" cap="none" dirty="0">
                        <a:solidFill>
                          <a:schemeClr val="dk1"/>
                        </a:solidFill>
                        <a:latin typeface="Arial"/>
                        <a:ea typeface="Arial"/>
                        <a:cs typeface="Arial"/>
                        <a:sym typeface="Arial"/>
                      </a:endParaRPr>
                    </a:p>
                    <a:p>
                      <a:pPr marL="61911" marR="0" lvl="0" indent="0" algn="l" rtl="0">
                        <a:lnSpc>
                          <a:spcPct val="115000"/>
                        </a:lnSpc>
                        <a:spcBef>
                          <a:spcPts val="0"/>
                        </a:spcBef>
                        <a:spcAft>
                          <a:spcPts val="0"/>
                        </a:spcAft>
                        <a:buClr>
                          <a:srgbClr val="000000"/>
                        </a:buClr>
                        <a:buSzPts val="2750"/>
                        <a:buFont typeface="Arial"/>
                        <a:buNone/>
                      </a:pPr>
                      <a:endParaRPr lang="en-US" sz="1400" u="none" strike="noStrike" cap="none" dirty="0">
                        <a:solidFill>
                          <a:schemeClr val="dk1"/>
                        </a:solidFill>
                        <a:latin typeface="Arial"/>
                        <a:ea typeface="Arial"/>
                        <a:cs typeface="Arial"/>
                        <a:sym typeface="Arial"/>
                      </a:endParaRPr>
                    </a:p>
                    <a:p>
                      <a:pPr marL="61911" marR="0" lvl="0" indent="0" algn="l" rtl="0">
                        <a:lnSpc>
                          <a:spcPct val="115000"/>
                        </a:lnSpc>
                        <a:spcBef>
                          <a:spcPts val="0"/>
                        </a:spcBef>
                        <a:spcAft>
                          <a:spcPts val="0"/>
                        </a:spcAft>
                        <a:buClr>
                          <a:srgbClr val="000000"/>
                        </a:buClr>
                        <a:buSzPts val="2750"/>
                        <a:buFont typeface="Arial"/>
                        <a:buNone/>
                      </a:pPr>
                      <a:endParaRPr lang="en-US" sz="1400" u="none" strike="noStrike" cap="none" dirty="0">
                        <a:solidFill>
                          <a:schemeClr val="dk1"/>
                        </a:solidFill>
                        <a:latin typeface="Arial"/>
                        <a:ea typeface="Arial"/>
                        <a:cs typeface="Arial"/>
                        <a:sym typeface="Arial"/>
                      </a:endParaRPr>
                    </a:p>
                    <a:p>
                      <a:pPr marL="61913" marR="0" lvl="0" indent="0" algn="l" rtl="0">
                        <a:lnSpc>
                          <a:spcPct val="100000"/>
                        </a:lnSpc>
                        <a:spcBef>
                          <a:spcPts val="1200"/>
                        </a:spcBef>
                        <a:spcAft>
                          <a:spcPts val="0"/>
                        </a:spcAft>
                        <a:buClr>
                          <a:srgbClr val="000000"/>
                        </a:buClr>
                        <a:buSzPts val="2000"/>
                        <a:buFont typeface="Arial"/>
                        <a:buNone/>
                      </a:pPr>
                      <a:r>
                        <a:rPr lang="en-US" sz="2200" b="1" u="none" strike="noStrike" cap="none" dirty="0">
                          <a:latin typeface="Arial"/>
                          <a:ea typeface="Arial"/>
                          <a:cs typeface="Arial"/>
                          <a:sym typeface="Arial"/>
                        </a:rPr>
                        <a:t>Precision: </a:t>
                      </a:r>
                      <a:r>
                        <a:rPr lang="en-US" sz="2200" u="none" strike="noStrike" cap="none" dirty="0">
                          <a:latin typeface="Arial"/>
                          <a:ea typeface="Arial"/>
                          <a:cs typeface="Arial"/>
                          <a:sym typeface="Arial"/>
                        </a:rPr>
                        <a:t>Do ELs communicate disciplinary meaning with exactness?</a:t>
                      </a:r>
                    </a:p>
                    <a:p>
                      <a:pPr marL="0" marR="0" lvl="0" indent="0" algn="l" rtl="0">
                        <a:lnSpc>
                          <a:spcPct val="100000"/>
                        </a:lnSpc>
                        <a:spcBef>
                          <a:spcPts val="0"/>
                        </a:spcBef>
                        <a:spcAft>
                          <a:spcPts val="0"/>
                        </a:spcAft>
                        <a:buClr>
                          <a:srgbClr val="000000"/>
                        </a:buClr>
                        <a:buSzPts val="1650"/>
                        <a:buFont typeface="Arial"/>
                        <a:buNone/>
                      </a:pPr>
                      <a:endParaRPr lang="en-US" sz="1100" u="none" strike="noStrike" cap="none" dirty="0">
                        <a:solidFill>
                          <a:schemeClr val="dk1"/>
                        </a:solidFill>
                        <a:latin typeface="Arial"/>
                        <a:ea typeface="Arial"/>
                        <a:cs typeface="Arial"/>
                        <a:sym typeface="Arial"/>
                      </a:endParaRPr>
                    </a:p>
                  </a:txBody>
                  <a:tcPr marL="50800" marR="50800" marT="50800" marB="50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28600" marR="0" lvl="0" indent="-228600" algn="l" rtl="0">
                        <a:lnSpc>
                          <a:spcPct val="150000"/>
                        </a:lnSpc>
                        <a:spcBef>
                          <a:spcPts val="0"/>
                        </a:spcBef>
                        <a:spcAft>
                          <a:spcPts val="0"/>
                        </a:spcAft>
                        <a:buClr>
                          <a:srgbClr val="000000"/>
                        </a:buClr>
                        <a:buSzPts val="2200"/>
                        <a:buFont typeface="Arial" panose="020B0604020202020204" pitchFamily="34" charset="0"/>
                        <a:buChar char="•"/>
                      </a:pPr>
                      <a:r>
                        <a:rPr lang="en-US" sz="2200" u="none" strike="noStrike" cap="none" dirty="0">
                          <a:solidFill>
                            <a:schemeClr val="dk1"/>
                          </a:solidFill>
                          <a:latin typeface="Arial"/>
                          <a:ea typeface="Arial"/>
                          <a:cs typeface="Arial"/>
                          <a:sym typeface="Arial"/>
                        </a:rPr>
                        <a:t>One-to-one</a:t>
                      </a:r>
                      <a:endParaRPr sz="1400" u="none" strike="noStrike" cap="none" dirty="0">
                        <a:solidFill>
                          <a:schemeClr val="dk1"/>
                        </a:solidFill>
                        <a:latin typeface="Arial"/>
                        <a:ea typeface="Arial"/>
                        <a:cs typeface="Arial"/>
                        <a:sym typeface="Arial"/>
                      </a:endParaRPr>
                    </a:p>
                    <a:p>
                      <a:pPr marL="228600" marR="0" lvl="0" indent="-228600" algn="l" rtl="0">
                        <a:lnSpc>
                          <a:spcPct val="150000"/>
                        </a:lnSpc>
                        <a:spcBef>
                          <a:spcPts val="0"/>
                        </a:spcBef>
                        <a:spcAft>
                          <a:spcPts val="0"/>
                        </a:spcAft>
                        <a:buClr>
                          <a:srgbClr val="000000"/>
                        </a:buClr>
                        <a:buSzPts val="2200"/>
                        <a:buFont typeface="Arial" panose="020B0604020202020204" pitchFamily="34" charset="0"/>
                        <a:buChar char="•"/>
                      </a:pPr>
                      <a:r>
                        <a:rPr lang="en-US" sz="2200" u="none" strike="noStrike" cap="none" dirty="0">
                          <a:solidFill>
                            <a:schemeClr val="dk1"/>
                          </a:solidFill>
                          <a:latin typeface="Arial"/>
                          <a:ea typeface="Arial"/>
                          <a:cs typeface="Arial"/>
                          <a:sym typeface="Arial"/>
                        </a:rPr>
                        <a:t>One-to-small group</a:t>
                      </a:r>
                      <a:endParaRPr sz="1400" u="none" strike="noStrike" cap="none" dirty="0">
                        <a:solidFill>
                          <a:schemeClr val="dk1"/>
                        </a:solidFill>
                        <a:latin typeface="Arial"/>
                        <a:ea typeface="Arial"/>
                        <a:cs typeface="Arial"/>
                        <a:sym typeface="Arial"/>
                      </a:endParaRPr>
                    </a:p>
                    <a:p>
                      <a:pPr marL="228600" marR="0" lvl="0" indent="-228600" algn="l" rtl="0">
                        <a:lnSpc>
                          <a:spcPct val="150000"/>
                        </a:lnSpc>
                        <a:spcBef>
                          <a:spcPts val="0"/>
                        </a:spcBef>
                        <a:spcAft>
                          <a:spcPts val="0"/>
                        </a:spcAft>
                        <a:buClr>
                          <a:srgbClr val="000000"/>
                        </a:buClr>
                        <a:buSzPts val="2200"/>
                        <a:buFont typeface="Arial" panose="020B0604020202020204" pitchFamily="34" charset="0"/>
                        <a:buChar char="•"/>
                      </a:pPr>
                      <a:r>
                        <a:rPr lang="en-US" sz="2200" u="none" strike="noStrike" cap="none" dirty="0">
                          <a:solidFill>
                            <a:schemeClr val="dk1"/>
                          </a:solidFill>
                          <a:latin typeface="Arial"/>
                          <a:ea typeface="Arial"/>
                          <a:cs typeface="Arial"/>
                          <a:sym typeface="Arial"/>
                        </a:rPr>
                        <a:t>One-to-many</a:t>
                      </a:r>
                      <a:endParaRPr sz="1400" u="none" strike="noStrike" cap="none" dirty="0">
                        <a:solidFill>
                          <a:schemeClr val="dk1"/>
                        </a:solidFill>
                        <a:latin typeface="Arial"/>
                        <a:ea typeface="Arial"/>
                        <a:cs typeface="Arial"/>
                        <a:sym typeface="Arial"/>
                      </a:endParaRPr>
                    </a:p>
                    <a:p>
                      <a:pPr marL="228600" marR="0" lvl="0" indent="-228600" algn="l" rtl="0">
                        <a:lnSpc>
                          <a:spcPct val="150000"/>
                        </a:lnSpc>
                        <a:spcBef>
                          <a:spcPts val="0"/>
                        </a:spcBef>
                        <a:spcAft>
                          <a:spcPts val="0"/>
                        </a:spcAft>
                        <a:buClr>
                          <a:srgbClr val="000000"/>
                        </a:buClr>
                        <a:buSzPts val="2200"/>
                        <a:buFont typeface="Arial" panose="020B0604020202020204" pitchFamily="34" charset="0"/>
                        <a:buChar char="•"/>
                      </a:pPr>
                      <a:r>
                        <a:rPr lang="en-US" sz="2200" u="none" strike="noStrike" cap="none" dirty="0">
                          <a:solidFill>
                            <a:schemeClr val="dk1"/>
                          </a:solidFill>
                          <a:latin typeface="Arial"/>
                          <a:ea typeface="Arial"/>
                          <a:cs typeface="Arial"/>
                          <a:sym typeface="Arial"/>
                        </a:rPr>
                        <a:t>Small group-to-many</a:t>
                      </a:r>
                    </a:p>
                    <a:p>
                      <a:pPr marL="0" marR="0" lvl="0" indent="0" algn="l" rtl="0">
                        <a:lnSpc>
                          <a:spcPct val="150000"/>
                        </a:lnSpc>
                        <a:spcBef>
                          <a:spcPts val="0"/>
                        </a:spcBef>
                        <a:spcAft>
                          <a:spcPts val="0"/>
                        </a:spcAft>
                        <a:buClr>
                          <a:srgbClr val="000000"/>
                        </a:buClr>
                        <a:buSzPts val="2200"/>
                        <a:buFont typeface="Arial" panose="020B0604020202020204" pitchFamily="34" charset="0"/>
                        <a:buNone/>
                      </a:pPr>
                      <a:endParaRPr lang="en-US" sz="220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panose="020B0604020202020204" pitchFamily="34" charset="0"/>
                        <a:buNone/>
                      </a:pPr>
                      <a:r>
                        <a:rPr lang="en-US" sz="2200" b="1" u="none" strike="noStrike" cap="none" dirty="0">
                          <a:solidFill>
                            <a:schemeClr val="dk1"/>
                          </a:solidFill>
                          <a:latin typeface="Arial"/>
                          <a:ea typeface="Arial"/>
                          <a:cs typeface="Arial"/>
                          <a:sym typeface="Arial"/>
                        </a:rPr>
                        <a:t>Explicitness: </a:t>
                      </a:r>
                      <a:r>
                        <a:rPr lang="en-US" sz="2200" u="none" strike="noStrike" cap="none" dirty="0">
                          <a:solidFill>
                            <a:schemeClr val="dk1"/>
                          </a:solidFill>
                          <a:latin typeface="Arial"/>
                          <a:ea typeface="Arial"/>
                          <a:cs typeface="Arial"/>
                          <a:sym typeface="Arial"/>
                        </a:rPr>
                        <a:t>Do ELs communicate disciplinary meaning beyond the “here” and “now”?</a:t>
                      </a:r>
                      <a:endParaRPr sz="2200" u="none" strike="noStrike" cap="none" dirty="0">
                        <a:solidFill>
                          <a:schemeClr val="dk1"/>
                        </a:solidFill>
                        <a:latin typeface="Arial"/>
                        <a:ea typeface="Arial"/>
                        <a:cs typeface="Arial"/>
                        <a:sym typeface="Arial"/>
                      </a:endParaRPr>
                    </a:p>
                  </a:txBody>
                  <a:tcPr marL="50800" marR="50800" marT="50800" marB="50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7" name="Rectangle 8">
            <a:extLst>
              <a:ext uri="{FF2B5EF4-FFF2-40B4-BE49-F238E27FC236}">
                <a16:creationId xmlns:a16="http://schemas.microsoft.com/office/drawing/2014/main" id="{1B2811A3-6B3A-47A8-BD32-ECF99804FCF0}"/>
              </a:ext>
            </a:extLst>
          </p:cNvPr>
          <p:cNvSpPr txBox="1">
            <a:spLocks noChangeArrowheads="1"/>
          </p:cNvSpPr>
          <p:nvPr/>
        </p:nvSpPr>
        <p:spPr>
          <a:xfrm>
            <a:off x="0" y="0"/>
            <a:ext cx="9144000" cy="1143000"/>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20650" marR="0" lvl="0" algn="l" defTabSz="914400" rtl="0" eaLnBrk="1" fontAlgn="auto" latinLnBrk="0" hangingPunct="1">
              <a:lnSpc>
                <a:spcPct val="100000"/>
              </a:lnSpc>
              <a:spcBef>
                <a:spcPts val="0"/>
              </a:spcBef>
              <a:spcAft>
                <a:spcPts val="0"/>
              </a:spcAft>
              <a:buClr>
                <a:srgbClr val="FFC000"/>
              </a:buClr>
              <a:buSzPts val="4000"/>
              <a:buFont typeface="Arial"/>
              <a:buNone/>
              <a:tabLst/>
              <a:defRPr/>
            </a:pPr>
            <a:r>
              <a:rPr kumimoji="0" lang="en-US" sz="4000" b="1" i="0" u="none" strike="noStrike" kern="1200" cap="none" spc="0" normalizeH="0" baseline="0" noProof="0" dirty="0">
                <a:ln>
                  <a:noFill/>
                </a:ln>
                <a:solidFill>
                  <a:srgbClr val="FFC000"/>
                </a:solidFill>
                <a:effectLst/>
                <a:uLnTx/>
                <a:uFillTx/>
                <a:latin typeface="Corbel"/>
                <a:ea typeface="+mn-ea"/>
                <a:cs typeface="+mn-cs"/>
                <a:sym typeface="Corbel"/>
              </a:rPr>
              <a:t>Language </a:t>
            </a:r>
            <a:r>
              <a:rPr lang="en-US" sz="4000" b="1" dirty="0">
                <a:solidFill>
                  <a:srgbClr val="FFC000"/>
                </a:solidFill>
                <a:latin typeface="Corbel"/>
                <a:sym typeface="Corbel"/>
              </a:rPr>
              <a:t>S</a:t>
            </a:r>
            <a:r>
              <a:rPr kumimoji="0" lang="en-US" sz="4000" b="1" i="0" u="none" strike="noStrike" kern="1200" cap="none" spc="0" normalizeH="0" baseline="0" noProof="0" dirty="0" err="1">
                <a:ln>
                  <a:noFill/>
                </a:ln>
                <a:solidFill>
                  <a:srgbClr val="FFC000"/>
                </a:solidFill>
                <a:effectLst/>
                <a:uLnTx/>
                <a:uFillTx/>
                <a:latin typeface="Corbel"/>
                <a:ea typeface="+mn-ea"/>
                <a:cs typeface="+mn-cs"/>
                <a:sym typeface="Corbel"/>
              </a:rPr>
              <a:t>hifts</a:t>
            </a:r>
            <a:endParaRPr kumimoji="0" lang="en-US" sz="4000" b="0" i="0" u="none" strike="noStrike" kern="1200" cap="none" spc="0" normalizeH="0" baseline="0" noProof="0" dirty="0">
              <a:ln>
                <a:noFill/>
              </a:ln>
              <a:solidFill>
                <a:srgbClr val="FFC000"/>
              </a:solidFill>
              <a:effectLst/>
              <a:uLnTx/>
              <a:uFillTx/>
              <a:latin typeface="Arial"/>
              <a:ea typeface="+mn-ea"/>
              <a:cs typeface="+mn-cs"/>
              <a:sym typeface="Arial"/>
            </a:endParaRPr>
          </a:p>
        </p:txBody>
      </p:sp>
      <p:sp>
        <p:nvSpPr>
          <p:cNvPr id="6" name="Google Shape;6013;p745">
            <a:extLst>
              <a:ext uri="{FF2B5EF4-FFF2-40B4-BE49-F238E27FC236}">
                <a16:creationId xmlns:a16="http://schemas.microsoft.com/office/drawing/2014/main" id="{BAFA499B-9D77-42B4-B882-727661A01299}"/>
              </a:ext>
            </a:extLst>
          </p:cNvPr>
          <p:cNvSpPr/>
          <p:nvPr/>
        </p:nvSpPr>
        <p:spPr>
          <a:xfrm>
            <a:off x="252474" y="2094806"/>
            <a:ext cx="1759205" cy="415637"/>
          </a:xfrm>
          <a:prstGeom prst="rect">
            <a:avLst/>
          </a:prstGeom>
          <a:solidFill>
            <a:srgbClr val="333399">
              <a:alpha val="17647"/>
            </a:srgbClr>
          </a:solidFill>
          <a:ln w="28575" cap="flat" cmpd="sng">
            <a:solidFill>
              <a:srgbClr val="FF0000"/>
            </a:solidFill>
            <a:prstDash val="solid"/>
            <a:round/>
            <a:headEnd type="none" w="sm" len="sm"/>
            <a:tailEnd type="none" w="sm" len="sm"/>
          </a:ln>
        </p:spPr>
        <p:txBody>
          <a:bodyPr spcFirstLastPara="1" wrap="square" lIns="70125" tIns="35100" rIns="70125" bIns="351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6013;p745">
            <a:extLst>
              <a:ext uri="{FF2B5EF4-FFF2-40B4-BE49-F238E27FC236}">
                <a16:creationId xmlns:a16="http://schemas.microsoft.com/office/drawing/2014/main" id="{933C0A29-E983-4E65-B1E6-E5C49A5F1AE5}"/>
              </a:ext>
            </a:extLst>
          </p:cNvPr>
          <p:cNvSpPr/>
          <p:nvPr/>
        </p:nvSpPr>
        <p:spPr>
          <a:xfrm>
            <a:off x="252474" y="4707773"/>
            <a:ext cx="1759205" cy="415637"/>
          </a:xfrm>
          <a:prstGeom prst="rect">
            <a:avLst/>
          </a:prstGeom>
          <a:solidFill>
            <a:srgbClr val="333399">
              <a:alpha val="17647"/>
            </a:srgbClr>
          </a:solidFill>
          <a:ln w="28575" cap="flat" cmpd="sng">
            <a:solidFill>
              <a:srgbClr val="FF0000"/>
            </a:solidFill>
            <a:prstDash val="solid"/>
            <a:round/>
            <a:headEnd type="none" w="sm" len="sm"/>
            <a:tailEnd type="none" w="sm" len="sm"/>
          </a:ln>
        </p:spPr>
        <p:txBody>
          <a:bodyPr spcFirstLastPara="1" wrap="square" lIns="70125" tIns="35100" rIns="70125" bIns="351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6013;p745">
            <a:extLst>
              <a:ext uri="{FF2B5EF4-FFF2-40B4-BE49-F238E27FC236}">
                <a16:creationId xmlns:a16="http://schemas.microsoft.com/office/drawing/2014/main" id="{D4A8B71D-DFA5-450C-9945-B4FFE355039F}"/>
              </a:ext>
            </a:extLst>
          </p:cNvPr>
          <p:cNvSpPr/>
          <p:nvPr/>
        </p:nvSpPr>
        <p:spPr>
          <a:xfrm>
            <a:off x="4031266" y="2064466"/>
            <a:ext cx="1759205" cy="819651"/>
          </a:xfrm>
          <a:prstGeom prst="rect">
            <a:avLst/>
          </a:prstGeom>
          <a:solidFill>
            <a:srgbClr val="333399">
              <a:alpha val="17647"/>
            </a:srgbClr>
          </a:solidFill>
          <a:ln w="28575" cap="flat" cmpd="sng">
            <a:solidFill>
              <a:srgbClr val="FF0000"/>
            </a:solidFill>
            <a:prstDash val="solid"/>
            <a:round/>
            <a:headEnd type="none" w="sm" len="sm"/>
            <a:tailEnd type="none" w="sm" len="sm"/>
          </a:ln>
        </p:spPr>
        <p:txBody>
          <a:bodyPr spcFirstLastPara="1" wrap="square" lIns="70125" tIns="35100" rIns="70125" bIns="351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6013;p745">
            <a:extLst>
              <a:ext uri="{FF2B5EF4-FFF2-40B4-BE49-F238E27FC236}">
                <a16:creationId xmlns:a16="http://schemas.microsoft.com/office/drawing/2014/main" id="{D4915653-529D-4A52-89F2-0430B3C691FC}"/>
              </a:ext>
            </a:extLst>
          </p:cNvPr>
          <p:cNvSpPr/>
          <p:nvPr/>
        </p:nvSpPr>
        <p:spPr>
          <a:xfrm>
            <a:off x="5797252" y="3092968"/>
            <a:ext cx="3094273" cy="415637"/>
          </a:xfrm>
          <a:prstGeom prst="rect">
            <a:avLst/>
          </a:prstGeom>
          <a:solidFill>
            <a:srgbClr val="333399">
              <a:alpha val="17647"/>
            </a:srgbClr>
          </a:solidFill>
          <a:ln w="28575" cap="flat" cmpd="sng">
            <a:solidFill>
              <a:srgbClr val="FF0000"/>
            </a:solidFill>
            <a:prstDash val="solid"/>
            <a:round/>
            <a:headEnd type="none" w="sm" len="sm"/>
            <a:tailEnd type="none" w="sm" len="sm"/>
          </a:ln>
        </p:spPr>
        <p:txBody>
          <a:bodyPr spcFirstLastPara="1" wrap="square" lIns="70125" tIns="35100" rIns="70125" bIns="351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2271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txBox="1">
            <a:spLocks noChangeArrowheads="1"/>
          </p:cNvSpPr>
          <p:nvPr/>
        </p:nvSpPr>
        <p:spPr>
          <a:xfrm>
            <a:off x="0" y="-25605"/>
            <a:ext cx="9144000" cy="1186673"/>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20650" lvl="0" algn="l">
              <a:buClrTx/>
              <a:buSzPct val="25000"/>
              <a:defRPr/>
            </a:pPr>
            <a:r>
              <a:rPr lang="en-US" sz="4000" b="1" dirty="0">
                <a:solidFill>
                  <a:srgbClr val="FFC000"/>
                </a:solidFill>
                <a:latin typeface="Corbel" panose="020B0503020204020204" pitchFamily="34" charset="0"/>
                <a:ea typeface="Calibri"/>
                <a:cs typeface="Calibri"/>
                <a:sym typeface="Calibri"/>
              </a:rPr>
              <a:t>Language Shifts: Example</a:t>
            </a:r>
          </a:p>
        </p:txBody>
      </p:sp>
      <p:pic>
        <p:nvPicPr>
          <p:cNvPr id="6" name="Google Shape;2069;p319"/>
          <p:cNvPicPr preferRelativeResize="0"/>
          <p:nvPr/>
        </p:nvPicPr>
        <p:blipFill rotWithShape="1">
          <a:blip r:embed="rId3">
            <a:alphaModFix/>
          </a:blip>
          <a:srcRect/>
          <a:stretch/>
        </p:blipFill>
        <p:spPr>
          <a:xfrm>
            <a:off x="1036555" y="1457739"/>
            <a:ext cx="6994689" cy="5084462"/>
          </a:xfrm>
          <a:prstGeom prst="rect">
            <a:avLst/>
          </a:prstGeom>
          <a:noFill/>
          <a:ln>
            <a:noFill/>
          </a:ln>
        </p:spPr>
      </p:pic>
      <p:sp>
        <p:nvSpPr>
          <p:cNvPr id="7" name="Google Shape;2123;p325"/>
          <p:cNvSpPr/>
          <p:nvPr/>
        </p:nvSpPr>
        <p:spPr>
          <a:xfrm>
            <a:off x="4392892" y="2912882"/>
            <a:ext cx="1715678" cy="3629319"/>
          </a:xfrm>
          <a:prstGeom prst="rect">
            <a:avLst/>
          </a:prstGeom>
          <a:solidFill>
            <a:srgbClr val="333399">
              <a:alpha val="17650"/>
            </a:srgbClr>
          </a:solidFill>
          <a:ln w="28575" cap="flat" cmpd="sng">
            <a:solidFill>
              <a:srgbClr val="FF0000"/>
            </a:solidFill>
            <a:prstDash val="solid"/>
            <a:round/>
            <a:headEnd type="none" w="sm" len="sm"/>
            <a:tailEnd type="none" w="sm" len="sm"/>
          </a:ln>
        </p:spPr>
        <p:txBody>
          <a:bodyPr spcFirstLastPara="1" wrap="square" lIns="70125" tIns="35100" rIns="70125" bIns="351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5551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574792"/>
            <a:ext cx="7315200" cy="921483"/>
          </a:xfrm>
        </p:spPr>
        <p:txBody>
          <a:bodyPr/>
          <a:lstStyle/>
          <a:p>
            <a:r>
              <a:rPr lang="en-US" sz="3600" b="1" dirty="0">
                <a:latin typeface="Corbel" panose="020B0503020204020204" pitchFamily="34" charset="0"/>
              </a:rPr>
              <a:t>What is That Smell?</a:t>
            </a:r>
          </a:p>
        </p:txBody>
      </p:sp>
      <p:pic>
        <p:nvPicPr>
          <p:cNvPr id="6" name="Picture 2" descr="Image result for holding no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55588" y="2895600"/>
            <a:ext cx="3559812" cy="25580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Users\SAIL\Dropbox\Christina and Jessie SAIL Folder NEW AND UPDATED\Unit 1\Unit 1 Investigations\Landfill Bottle Investigations\2017-2018 Version\Recreating Perfect Bottles\Perfect Pictures\20170711_160622.jpg"/>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a:ext>
            </a:extLst>
          </a:blip>
          <a:srcRect/>
          <a:stretch/>
        </p:blipFill>
        <p:spPr bwMode="auto">
          <a:xfrm>
            <a:off x="3257504" y="3200400"/>
            <a:ext cx="2152696" cy="2648981"/>
          </a:xfrm>
          <a:prstGeom prst="rect">
            <a:avLst/>
          </a:prstGeom>
          <a:noFill/>
          <a:ln>
            <a:noFill/>
          </a:ln>
          <a:extLst>
            <a:ext uri="{53640926-AAD7-44D8-BBD7-CCE9431645EC}">
              <a14:shadowObscured xmlns:a14="http://schemas.microsoft.com/office/drawing/2010/main"/>
            </a:ext>
          </a:extLst>
        </p:spPr>
      </p:pic>
      <p:pic>
        <p:nvPicPr>
          <p:cNvPr id="11" name="Picture 10" descr="C:\Users\SAIL\Dropbox\Christina and Jessie SAIL Folder NEW AND UPDATED\Unit 1\Unit 1 Investigations\Landfill Bottle Investigations\2017-2018 Version\Recreating Perfect Bottles\Perfect Pictures\20170711_133900.jpg"/>
          <p:cNvPicPr/>
          <p:nvPr/>
        </p:nvPicPr>
        <p:blipFill rotWithShape="1">
          <a:blip r:embed="rId6" cstate="print">
            <a:extLst>
              <a:ext uri="{BEBA8EAE-BF5A-486C-A8C5-ECC9F3942E4B}">
                <a14:imgProps xmlns:a14="http://schemas.microsoft.com/office/drawing/2010/main">
                  <a14:imgLayer r:embed="rId7">
                    <a14:imgEffect>
                      <a14:brightnessContrast bright="5000"/>
                    </a14:imgEffect>
                  </a14:imgLayer>
                </a14:imgProps>
              </a:ext>
              <a:ext uri="{28A0092B-C50C-407E-A947-70E740481C1C}">
                <a14:useLocalDpi xmlns:a14="http://schemas.microsoft.com/office/drawing/2010/main"/>
              </a:ext>
            </a:extLst>
          </a:blip>
          <a:srcRect/>
          <a:stretch/>
        </p:blipFill>
        <p:spPr bwMode="auto">
          <a:xfrm>
            <a:off x="762000" y="3200400"/>
            <a:ext cx="2047753" cy="2648981"/>
          </a:xfrm>
          <a:prstGeom prst="rect">
            <a:avLst/>
          </a:prstGeom>
          <a:noFill/>
          <a:ln>
            <a:noFill/>
          </a:ln>
          <a:extLst>
            <a:ext uri="{53640926-AAD7-44D8-BBD7-CCE9431645EC}">
              <a14:shadowObscured xmlns:a14="http://schemas.microsoft.com/office/drawing/2010/main"/>
            </a:ext>
          </a:extLst>
        </p:spPr>
      </p:pic>
      <p:sp>
        <p:nvSpPr>
          <p:cNvPr id="9" name="Rectangle 8"/>
          <p:cNvSpPr txBox="1">
            <a:spLocks noChangeArrowheads="1"/>
          </p:cNvSpPr>
          <p:nvPr/>
        </p:nvSpPr>
        <p:spPr>
          <a:xfrm>
            <a:off x="0" y="0"/>
            <a:ext cx="9144000" cy="1163137"/>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20650" marR="0" lvl="0" algn="l" defTabSz="914400" rtl="0" eaLnBrk="1" fontAlgn="auto" latinLnBrk="0" hangingPunct="1">
              <a:lnSpc>
                <a:spcPct val="100000"/>
              </a:lnSpc>
              <a:spcBef>
                <a:spcPct val="0"/>
              </a:spcBef>
              <a:spcAft>
                <a:spcPts val="0"/>
              </a:spcAft>
              <a:buClrTx/>
              <a:buSzPct val="25000"/>
              <a:buFontTx/>
              <a:buNone/>
              <a:tabLst/>
              <a:defRPr/>
            </a:pPr>
            <a:r>
              <a:rPr kumimoji="0" lang="en-US" sz="4000" b="1" i="0" u="none" strike="noStrike" kern="1200" cap="none" spc="0" normalizeH="0" baseline="0" noProof="0" dirty="0">
                <a:ln>
                  <a:noFill/>
                </a:ln>
                <a:solidFill>
                  <a:srgbClr val="FFC000"/>
                </a:solidFill>
                <a:effectLst/>
                <a:uLnTx/>
                <a:uFillTx/>
                <a:latin typeface="Corbel" panose="020B0503020204020204" pitchFamily="34" charset="0"/>
                <a:ea typeface="Calibri"/>
                <a:cs typeface="Calibri"/>
                <a:sym typeface="Calibri"/>
              </a:rPr>
              <a:t>Language Shifts: Example</a:t>
            </a:r>
          </a:p>
        </p:txBody>
      </p:sp>
    </p:spTree>
    <p:extLst>
      <p:ext uri="{BB962C8B-B14F-4D97-AF65-F5344CB8AC3E}">
        <p14:creationId xmlns:p14="http://schemas.microsoft.com/office/powerpoint/2010/main" val="86138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55"/>
        <p:cNvGrpSpPr/>
        <p:nvPr/>
      </p:nvGrpSpPr>
      <p:grpSpPr>
        <a:xfrm>
          <a:off x="0" y="0"/>
          <a:ext cx="0" cy="0"/>
          <a:chOff x="0" y="0"/>
          <a:chExt cx="0" cy="0"/>
        </a:xfrm>
      </p:grpSpPr>
      <p:sp>
        <p:nvSpPr>
          <p:cNvPr id="2156" name="Google Shape;2156;p329"/>
          <p:cNvSpPr/>
          <p:nvPr/>
        </p:nvSpPr>
        <p:spPr>
          <a:xfrm>
            <a:off x="177800" y="1401951"/>
            <a:ext cx="8788500" cy="982415"/>
          </a:xfrm>
          <a:prstGeom prst="rect">
            <a:avLst/>
          </a:prstGeom>
          <a:noFill/>
          <a:ln>
            <a:noFill/>
          </a:ln>
        </p:spPr>
        <p:txBody>
          <a:bodyPr spcFirstLastPara="1" wrap="square" lIns="68550" tIns="34275" rIns="68550"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Calibri"/>
              <a:buNone/>
              <a:tabLst/>
              <a:defRPr/>
            </a:pPr>
            <a: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t>Students use multiple modalities in increasingly strategic ways over time.</a:t>
            </a:r>
            <a:endParaRPr kumimoji="0" sz="2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157" name="Google Shape;2157;p329"/>
          <p:cNvPicPr preferRelativeResize="0"/>
          <p:nvPr/>
        </p:nvPicPr>
        <p:blipFill rotWithShape="1">
          <a:blip r:embed="rId3">
            <a:alphaModFix/>
          </a:blip>
          <a:srcRect/>
          <a:stretch/>
        </p:blipFill>
        <p:spPr>
          <a:xfrm>
            <a:off x="2376168" y="4178419"/>
            <a:ext cx="3415033" cy="1518719"/>
          </a:xfrm>
          <a:prstGeom prst="rect">
            <a:avLst/>
          </a:prstGeom>
          <a:noFill/>
          <a:ln w="9525" cap="flat" cmpd="sng">
            <a:solidFill>
              <a:schemeClr val="dk1"/>
            </a:solidFill>
            <a:prstDash val="solid"/>
            <a:round/>
            <a:headEnd type="none" w="sm" len="sm"/>
            <a:tailEnd type="none" w="sm" len="sm"/>
          </a:ln>
        </p:spPr>
      </p:pic>
      <p:pic>
        <p:nvPicPr>
          <p:cNvPr id="2158" name="Google Shape;2158;p329"/>
          <p:cNvPicPr preferRelativeResize="0"/>
          <p:nvPr/>
        </p:nvPicPr>
        <p:blipFill rotWithShape="1">
          <a:blip r:embed="rId4">
            <a:alphaModFix/>
          </a:blip>
          <a:srcRect/>
          <a:stretch/>
        </p:blipFill>
        <p:spPr>
          <a:xfrm>
            <a:off x="-73570" y="3466441"/>
            <a:ext cx="2312276" cy="1623313"/>
          </a:xfrm>
          <a:prstGeom prst="rect">
            <a:avLst/>
          </a:prstGeom>
          <a:solidFill>
            <a:schemeClr val="accent6"/>
          </a:solidFill>
          <a:ln>
            <a:noFill/>
          </a:ln>
        </p:spPr>
      </p:pic>
      <p:sp>
        <p:nvSpPr>
          <p:cNvPr id="2159" name="Google Shape;2159;p329"/>
          <p:cNvSpPr txBox="1"/>
          <p:nvPr/>
        </p:nvSpPr>
        <p:spPr>
          <a:xfrm>
            <a:off x="290375" y="6119522"/>
            <a:ext cx="8576400" cy="523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Calibri"/>
              <a:buNone/>
              <a:tabLst/>
              <a:defRPr/>
            </a:pPr>
            <a: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t>Talk, text, diagrams, symbols, tables, graphs, etc. </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60" name="Google Shape;2160;p329"/>
          <p:cNvSpPr/>
          <p:nvPr/>
        </p:nvSpPr>
        <p:spPr>
          <a:xfrm>
            <a:off x="432748" y="4059125"/>
            <a:ext cx="1266600" cy="457200"/>
          </a:xfrm>
          <a:prstGeom prst="rect">
            <a:avLst/>
          </a:prstGeom>
          <a:noFill/>
          <a:ln w="12700" cap="flat" cmpd="sng">
            <a:solidFill>
              <a:srgbClr val="558E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Smell</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cxnSp>
        <p:nvCxnSpPr>
          <p:cNvPr id="2161" name="Google Shape;2161;p329"/>
          <p:cNvCxnSpPr/>
          <p:nvPr/>
        </p:nvCxnSpPr>
        <p:spPr>
          <a:xfrm>
            <a:off x="594069" y="5908330"/>
            <a:ext cx="8174400" cy="0"/>
          </a:xfrm>
          <a:prstGeom prst="straightConnector1">
            <a:avLst/>
          </a:prstGeom>
          <a:noFill/>
          <a:ln w="69850" cap="flat" cmpd="sng">
            <a:solidFill>
              <a:schemeClr val="dk1"/>
            </a:solidFill>
            <a:prstDash val="solid"/>
            <a:miter lim="800000"/>
            <a:headEnd type="none" w="sm" len="sm"/>
            <a:tailEnd type="triangle" w="med" len="med"/>
          </a:ln>
        </p:spPr>
      </p:cxnSp>
      <p:pic>
        <p:nvPicPr>
          <p:cNvPr id="2162" name="Google Shape;2162;p329"/>
          <p:cNvPicPr preferRelativeResize="0"/>
          <p:nvPr/>
        </p:nvPicPr>
        <p:blipFill rotWithShape="1">
          <a:blip r:embed="rId5">
            <a:alphaModFix/>
          </a:blip>
          <a:srcRect/>
          <a:stretch/>
        </p:blipFill>
        <p:spPr>
          <a:xfrm>
            <a:off x="5980387" y="3153099"/>
            <a:ext cx="3037490" cy="2175641"/>
          </a:xfrm>
          <a:prstGeom prst="rect">
            <a:avLst/>
          </a:prstGeom>
          <a:noFill/>
          <a:ln>
            <a:noFill/>
          </a:ln>
        </p:spPr>
      </p:pic>
      <p:sp>
        <p:nvSpPr>
          <p:cNvPr id="10" name="Rectangle 8"/>
          <p:cNvSpPr txBox="1">
            <a:spLocks noChangeArrowheads="1"/>
          </p:cNvSpPr>
          <p:nvPr/>
        </p:nvSpPr>
        <p:spPr>
          <a:xfrm>
            <a:off x="0" y="0"/>
            <a:ext cx="9144000" cy="1190759"/>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19063" marR="0" lvl="0" indent="1588" algn="l" defTabSz="914400" rtl="0" eaLnBrk="1" fontAlgn="auto" latinLnBrk="0" hangingPunct="1">
              <a:lnSpc>
                <a:spcPct val="85000"/>
              </a:lnSpc>
              <a:spcBef>
                <a:spcPts val="0"/>
              </a:spcBef>
              <a:spcAft>
                <a:spcPts val="0"/>
              </a:spcAft>
              <a:buClr>
                <a:srgbClr val="FFFFFF"/>
              </a:buClr>
              <a:buSzPts val="1400"/>
              <a:buFontTx/>
              <a:buNone/>
              <a:tabLst/>
              <a:defRPr/>
            </a:pPr>
            <a:r>
              <a:rPr kumimoji="0" lang="en-US" sz="4000" b="1" i="0" u="none" strike="noStrike" kern="0" cap="none" spc="0" normalizeH="0" baseline="0" noProof="0" dirty="0">
                <a:ln>
                  <a:noFill/>
                </a:ln>
                <a:solidFill>
                  <a:srgbClr val="FFC000"/>
                </a:solidFill>
                <a:effectLst/>
                <a:uLnTx/>
                <a:uFillTx/>
                <a:latin typeface="Corbel" panose="020B0503020204020204" pitchFamily="34" charset="0"/>
                <a:ea typeface="Arial"/>
                <a:cs typeface="Arial"/>
                <a:sym typeface="Arial"/>
              </a:rPr>
              <a:t>Modalities</a:t>
            </a:r>
            <a:endParaRPr kumimoji="0" lang="en-US" sz="4000" b="1" i="0" u="none" strike="noStrike" kern="0" cap="none" spc="0" normalizeH="0" baseline="0" noProof="0" dirty="0">
              <a:ln>
                <a:noFill/>
              </a:ln>
              <a:solidFill>
                <a:srgbClr val="FFC000"/>
              </a:solidFill>
              <a:effectLst/>
              <a:uLnTx/>
              <a:uFillTx/>
              <a:latin typeface="Corbel" panose="020B0503020204020204" pitchFamily="34" charset="0"/>
              <a:cs typeface="Arial"/>
              <a:sym typeface="Arial"/>
            </a:endParaRPr>
          </a:p>
        </p:txBody>
      </p:sp>
      <p:pic>
        <p:nvPicPr>
          <p:cNvPr id="11" name="Google Shape;6193;p761"/>
          <p:cNvPicPr preferRelativeResize="0"/>
          <p:nvPr/>
        </p:nvPicPr>
        <p:blipFill rotWithShape="1">
          <a:blip r:embed="rId6">
            <a:alphaModFix/>
          </a:blip>
          <a:srcRect/>
          <a:stretch/>
        </p:blipFill>
        <p:spPr>
          <a:xfrm>
            <a:off x="2376168" y="2563785"/>
            <a:ext cx="3415033" cy="1371672"/>
          </a:xfrm>
          <a:prstGeom prst="rect">
            <a:avLst/>
          </a:prstGeom>
          <a:noFill/>
          <a:ln w="9525" cap="flat" cmpd="sng">
            <a:solidFill>
              <a:schemeClr val="dk1"/>
            </a:solidFill>
            <a:prstDash val="solid"/>
            <a:round/>
            <a:headEnd type="none" w="sm" len="sm"/>
            <a:tailEnd type="none" w="sm" len="sm"/>
          </a:ln>
        </p:spPr>
      </p:pic>
      <p:sp>
        <p:nvSpPr>
          <p:cNvPr id="12" name="Rectangle 11"/>
          <p:cNvSpPr/>
          <p:nvPr/>
        </p:nvSpPr>
        <p:spPr>
          <a:xfrm>
            <a:off x="88815" y="3087233"/>
            <a:ext cx="453297" cy="4211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1</a:t>
            </a:r>
          </a:p>
        </p:txBody>
      </p:sp>
      <p:sp>
        <p:nvSpPr>
          <p:cNvPr id="13" name="Rectangle 12"/>
          <p:cNvSpPr/>
          <p:nvPr/>
        </p:nvSpPr>
        <p:spPr>
          <a:xfrm>
            <a:off x="1804448" y="2532255"/>
            <a:ext cx="453297" cy="4211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2</a:t>
            </a:r>
          </a:p>
        </p:txBody>
      </p:sp>
      <p:sp>
        <p:nvSpPr>
          <p:cNvPr id="14" name="Rectangle 13"/>
          <p:cNvSpPr/>
          <p:nvPr/>
        </p:nvSpPr>
        <p:spPr>
          <a:xfrm>
            <a:off x="1831713" y="3944779"/>
            <a:ext cx="453297" cy="4211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a:t>
            </a:r>
          </a:p>
        </p:txBody>
      </p:sp>
      <p:sp>
        <p:nvSpPr>
          <p:cNvPr id="15" name="Rectangle 14"/>
          <p:cNvSpPr/>
          <p:nvPr/>
        </p:nvSpPr>
        <p:spPr>
          <a:xfrm>
            <a:off x="6011917" y="2563785"/>
            <a:ext cx="453297" cy="4211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4</a:t>
            </a:r>
          </a:p>
        </p:txBody>
      </p:sp>
    </p:spTree>
    <p:extLst>
      <p:ext uri="{BB962C8B-B14F-4D97-AF65-F5344CB8AC3E}">
        <p14:creationId xmlns:p14="http://schemas.microsoft.com/office/powerpoint/2010/main" val="313190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6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6" grpId="0"/>
      <p:bldP spid="2159" grpId="0"/>
      <p:bldP spid="2160" grpId="0" animBg="1"/>
      <p:bldP spid="12"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98"/>
        <p:cNvGrpSpPr/>
        <p:nvPr/>
      </p:nvGrpSpPr>
      <p:grpSpPr>
        <a:xfrm>
          <a:off x="0" y="0"/>
          <a:ext cx="0" cy="0"/>
          <a:chOff x="0" y="0"/>
          <a:chExt cx="0" cy="0"/>
        </a:xfrm>
      </p:grpSpPr>
      <p:sp>
        <p:nvSpPr>
          <p:cNvPr id="6199" name="Google Shape;6199;p762"/>
          <p:cNvSpPr txBox="1"/>
          <p:nvPr/>
        </p:nvSpPr>
        <p:spPr>
          <a:xfrm>
            <a:off x="0" y="0"/>
            <a:ext cx="9144000" cy="1163137"/>
          </a:xfrm>
          <a:prstGeom prst="rect">
            <a:avLst/>
          </a:prstGeom>
          <a:gradFill>
            <a:gsLst>
              <a:gs pos="0">
                <a:srgbClr val="3C0043"/>
              </a:gs>
              <a:gs pos="100000">
                <a:srgbClr val="5F1469"/>
              </a:gs>
            </a:gsLst>
            <a:lin ang="16200000" scaled="0"/>
          </a:gradFill>
          <a:ln w="9525" cap="flat" cmpd="sng">
            <a:solidFill>
              <a:srgbClr val="5F1469"/>
            </a:solidFill>
            <a:prstDash val="solid"/>
            <a:round/>
            <a:headEnd type="none" w="sm" len="sm"/>
            <a:tailEnd type="none" w="sm" len="sm"/>
          </a:ln>
        </p:spPr>
        <p:txBody>
          <a:bodyPr spcFirstLastPara="1" wrap="square" lIns="79050" tIns="45175" rIns="79050" bIns="45175" anchor="ctr" anchorCtr="0">
            <a:noAutofit/>
          </a:bodyPr>
          <a:lstStyle/>
          <a:p>
            <a:pPr marL="119063" marR="0" lvl="0" indent="1588" algn="l" defTabSz="914400" rtl="0" eaLnBrk="1" fontAlgn="auto" latinLnBrk="0" hangingPunct="1">
              <a:lnSpc>
                <a:spcPct val="85000"/>
              </a:lnSpc>
              <a:spcBef>
                <a:spcPts val="0"/>
              </a:spcBef>
              <a:spcAft>
                <a:spcPts val="0"/>
              </a:spcAft>
              <a:buClr>
                <a:srgbClr val="FFFFFF"/>
              </a:buClr>
              <a:buSzPts val="1400"/>
              <a:buFontTx/>
              <a:buNone/>
              <a:tabLst/>
              <a:defRPr/>
            </a:pPr>
            <a:r>
              <a:rPr kumimoji="0" lang="en-US" sz="4000" b="1" i="0" u="none" strike="noStrike" kern="0" cap="none" spc="0" normalizeH="0" baseline="0" noProof="0" dirty="0">
                <a:ln>
                  <a:noFill/>
                </a:ln>
                <a:solidFill>
                  <a:srgbClr val="FFC000"/>
                </a:solidFill>
                <a:effectLst/>
                <a:uLnTx/>
                <a:uFillTx/>
                <a:latin typeface="Corbel" panose="020B0503020204020204" pitchFamily="34" charset="0"/>
                <a:cs typeface="Arial"/>
                <a:sym typeface="Arial"/>
              </a:rPr>
              <a:t>Modalities</a:t>
            </a:r>
          </a:p>
        </p:txBody>
      </p:sp>
      <p:pic>
        <p:nvPicPr>
          <p:cNvPr id="6200" name="Google Shape;6200;p762"/>
          <p:cNvPicPr preferRelativeResize="0"/>
          <p:nvPr/>
        </p:nvPicPr>
        <p:blipFill rotWithShape="1">
          <a:blip r:embed="rId3">
            <a:alphaModFix/>
          </a:blip>
          <a:srcRect/>
          <a:stretch/>
        </p:blipFill>
        <p:spPr>
          <a:xfrm>
            <a:off x="762000" y="2164839"/>
            <a:ext cx="7620000" cy="4388362"/>
          </a:xfrm>
          <a:prstGeom prst="rect">
            <a:avLst/>
          </a:prstGeom>
          <a:noFill/>
          <a:ln w="9525" cap="flat" cmpd="sng">
            <a:solidFill>
              <a:schemeClr val="dk1"/>
            </a:solidFill>
            <a:prstDash val="solid"/>
            <a:round/>
            <a:headEnd type="none" w="sm" len="sm"/>
            <a:tailEnd type="none" w="sm" len="sm"/>
          </a:ln>
        </p:spPr>
      </p:pic>
      <p:sp>
        <p:nvSpPr>
          <p:cNvPr id="6201" name="Google Shape;6201;p762"/>
          <p:cNvSpPr/>
          <p:nvPr/>
        </p:nvSpPr>
        <p:spPr>
          <a:xfrm>
            <a:off x="152400" y="1371600"/>
            <a:ext cx="8229600" cy="5847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alibri"/>
              <a:buNone/>
              <a:tabLst/>
              <a:defRPr/>
            </a:pPr>
            <a:r>
              <a:rPr kumimoji="0" lang="en-US" sz="3200" b="1" i="0" u="none" strike="noStrike" kern="0" cap="none" spc="0" normalizeH="0" baseline="0" noProof="0" dirty="0">
                <a:ln>
                  <a:noFill/>
                </a:ln>
                <a:solidFill>
                  <a:srgbClr val="000000"/>
                </a:solidFill>
                <a:effectLst/>
                <a:uLnTx/>
                <a:uFillTx/>
                <a:latin typeface="Calibri"/>
                <a:ea typeface="Calibri"/>
                <a:cs typeface="Calibri"/>
                <a:sym typeface="Calibri"/>
              </a:rPr>
              <a:t>Beginning of a lesson cluster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202" name="Google Shape;6202;p762"/>
          <p:cNvSpPr/>
          <p:nvPr/>
        </p:nvSpPr>
        <p:spPr>
          <a:xfrm>
            <a:off x="5715000" y="3124200"/>
            <a:ext cx="2667001" cy="2590800"/>
          </a:xfrm>
          <a:prstGeom prst="rect">
            <a:avLst/>
          </a:prstGeom>
          <a:solidFill>
            <a:srgbClr val="333399">
              <a:alpha val="17647"/>
            </a:srgbClr>
          </a:solidFill>
          <a:ln w="28575" cap="flat" cmpd="sng">
            <a:solidFill>
              <a:srgbClr val="FF0000"/>
            </a:solidFill>
            <a:prstDash val="solid"/>
            <a:round/>
            <a:headEnd type="none" w="sm" len="sm"/>
            <a:tailEnd type="none" w="sm" len="sm"/>
          </a:ln>
        </p:spPr>
        <p:txBody>
          <a:bodyPr spcFirstLastPara="1" wrap="square" lIns="70125" tIns="35100" rIns="70125" bIns="351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6411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txBox="1">
            <a:spLocks noChangeArrowheads="1"/>
          </p:cNvSpPr>
          <p:nvPr/>
        </p:nvSpPr>
        <p:spPr>
          <a:xfrm>
            <a:off x="0" y="0"/>
            <a:ext cx="9144000" cy="1163137"/>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19063" marR="0" lvl="0" indent="1588" algn="l" defTabSz="914400" rtl="0" eaLnBrk="1" fontAlgn="auto" latinLnBrk="0" hangingPunct="1">
              <a:lnSpc>
                <a:spcPct val="85000"/>
              </a:lnSpc>
              <a:spcBef>
                <a:spcPts val="0"/>
              </a:spcBef>
              <a:spcAft>
                <a:spcPts val="0"/>
              </a:spcAft>
              <a:buClr>
                <a:srgbClr val="FFFFFF"/>
              </a:buClr>
              <a:buSzPts val="1400"/>
              <a:buFontTx/>
              <a:buNone/>
              <a:tabLst/>
              <a:defRPr/>
            </a:pPr>
            <a:r>
              <a:rPr kumimoji="0" lang="en-US" sz="4000" b="1" i="0" u="none" strike="noStrike" kern="0" cap="none" spc="0" normalizeH="0" baseline="0" noProof="0" dirty="0">
                <a:ln>
                  <a:noFill/>
                </a:ln>
                <a:solidFill>
                  <a:srgbClr val="FFC000"/>
                </a:solidFill>
                <a:effectLst/>
                <a:uLnTx/>
                <a:uFillTx/>
                <a:latin typeface="Corbel" panose="020B0503020204020204" pitchFamily="34" charset="0"/>
                <a:ea typeface="Arial"/>
                <a:cs typeface="Arial"/>
                <a:sym typeface="Arial"/>
              </a:rPr>
              <a:t>Modalities</a:t>
            </a:r>
            <a:endParaRPr kumimoji="0" lang="en-US" sz="4000" b="1" i="0" u="none" strike="noStrike" kern="0" cap="none" spc="0" normalizeH="0" baseline="0" noProof="0" dirty="0">
              <a:ln>
                <a:noFill/>
              </a:ln>
              <a:solidFill>
                <a:srgbClr val="FFC000"/>
              </a:solidFill>
              <a:effectLst/>
              <a:uLnTx/>
              <a:uFillTx/>
              <a:latin typeface="Corbel" panose="020B0503020204020204" pitchFamily="34" charset="0"/>
              <a:cs typeface="Arial"/>
              <a:sym typeface="Arial"/>
            </a:endParaRPr>
          </a:p>
        </p:txBody>
      </p:sp>
      <p:sp>
        <p:nvSpPr>
          <p:cNvPr id="4" name="Rectangle 3">
            <a:extLst>
              <a:ext uri="{FF2B5EF4-FFF2-40B4-BE49-F238E27FC236}">
                <a16:creationId xmlns:a16="http://schemas.microsoft.com/office/drawing/2014/main" id="{216C6C5E-78AB-4971-BE2B-072BB42F45AF}"/>
              </a:ext>
            </a:extLst>
          </p:cNvPr>
          <p:cNvSpPr/>
          <p:nvPr/>
        </p:nvSpPr>
        <p:spPr>
          <a:xfrm>
            <a:off x="152400" y="1295400"/>
            <a:ext cx="8229600" cy="584775"/>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Arial"/>
              </a:rPr>
              <a:t>End of a lesson cluster</a:t>
            </a:r>
          </a:p>
        </p:txBody>
      </p:sp>
      <p:pic>
        <p:nvPicPr>
          <p:cNvPr id="6" name="Picture 5" descr="C:\Users\sg4413\Desktop\landfill bottle.png">
            <a:extLst>
              <a:ext uri="{FF2B5EF4-FFF2-40B4-BE49-F238E27FC236}">
                <a16:creationId xmlns:a16="http://schemas.microsoft.com/office/drawing/2014/main" id="{37D089DA-F244-4D0A-BB98-F047E0D690E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80244" y="1941861"/>
            <a:ext cx="6068786" cy="4749225"/>
          </a:xfrm>
          <a:prstGeom prst="rect">
            <a:avLst/>
          </a:prstGeom>
          <a:noFill/>
          <a:ln>
            <a:solidFill>
              <a:schemeClr val="tx1"/>
            </a:solidFill>
          </a:ln>
        </p:spPr>
      </p:pic>
    </p:spTree>
    <p:extLst>
      <p:ext uri="{BB962C8B-B14F-4D97-AF65-F5344CB8AC3E}">
        <p14:creationId xmlns:p14="http://schemas.microsoft.com/office/powerpoint/2010/main" val="136032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1000" y="1590794"/>
            <a:ext cx="8414426" cy="4355038"/>
          </a:xfrm>
          <a:prstGeom prst="rect">
            <a:avLst/>
          </a:prstGeom>
        </p:spPr>
        <p:txBody>
          <a:bodyPr wrap="square">
            <a:spAutoFit/>
          </a:bodyPr>
          <a:lstStyle/>
          <a:p>
            <a:pPr marL="7937" marR="0" lvl="0" indent="0" algn="l" defTabSz="914400" rtl="0" eaLnBrk="1" fontAlgn="auto" latinLnBrk="0" hangingPunct="1">
              <a:lnSpc>
                <a:spcPct val="100000"/>
              </a:lnSpc>
              <a:spcBef>
                <a:spcPts val="1800"/>
              </a:spcBef>
              <a:spcAft>
                <a:spcPts val="0"/>
              </a:spcAft>
              <a:buClrTx/>
              <a:buSzPct val="100000"/>
              <a:buFontTx/>
              <a:buNone/>
              <a:tabLst/>
              <a:defRPr/>
            </a:pPr>
            <a:r>
              <a:rPr kumimoji="0" lang="en-US" sz="3200" b="1" i="0" u="sng" strike="noStrike" kern="0" cap="none" spc="0" normalizeH="0" baseline="0" noProof="0" dirty="0">
                <a:ln>
                  <a:noFill/>
                </a:ln>
                <a:solidFill>
                  <a:prstClr val="black"/>
                </a:solidFill>
                <a:effectLst/>
                <a:uLnTx/>
                <a:uFillTx/>
                <a:latin typeface="Corbel" panose="020B0503020204020204" pitchFamily="34" charset="0"/>
                <a:cs typeface="Arial"/>
                <a:sym typeface="Arial"/>
              </a:rPr>
              <a:t>Traditional thinking:</a:t>
            </a:r>
            <a:r>
              <a:rPr kumimoji="0" lang="en-US" sz="3200" b="1" i="0" u="none" strike="noStrike" kern="0" cap="none" spc="0" normalizeH="0" baseline="0" noProof="0" dirty="0">
                <a:ln>
                  <a:noFill/>
                </a:ln>
                <a:solidFill>
                  <a:prstClr val="black"/>
                </a:solidFill>
                <a:effectLst/>
                <a:uLnTx/>
                <a:uFillTx/>
                <a:latin typeface="Corbel" panose="020B0503020204020204" pitchFamily="34" charset="0"/>
                <a:cs typeface="Arial"/>
                <a:sym typeface="Arial"/>
              </a:rPr>
              <a:t> Multimodality is viewed differently across subject areas:</a:t>
            </a:r>
          </a:p>
          <a:p>
            <a:pPr marL="563563" marR="0" lvl="0" indent="-330200" algn="l" defTabSz="914400" rtl="0" eaLnBrk="1" fontAlgn="auto" latinLnBrk="0" hangingPunct="1">
              <a:lnSpc>
                <a:spcPct val="100000"/>
              </a:lnSpc>
              <a:spcBef>
                <a:spcPts val="1800"/>
              </a:spcBef>
              <a:spcAft>
                <a:spcPts val="0"/>
              </a:spcAft>
              <a:buClrTx/>
              <a:buSzPct val="100000"/>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Arial"/>
              </a:rPr>
              <a:t>ELA</a:t>
            </a:r>
            <a:r>
              <a:rPr kumimoji="0" 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Arial"/>
              </a:rPr>
              <a:t> views multimodality in terms of language (i.e., listening, speaking, reading, writing)</a:t>
            </a:r>
          </a:p>
          <a:p>
            <a:pPr marL="563563" marR="0" lvl="0" indent="-330200" algn="l" defTabSz="914400" rtl="0" eaLnBrk="1" fontAlgn="auto" latinLnBrk="0" hangingPunct="1">
              <a:lnSpc>
                <a:spcPct val="100000"/>
              </a:lnSpc>
              <a:spcBef>
                <a:spcPts val="1800"/>
              </a:spcBef>
              <a:spcAft>
                <a:spcPts val="0"/>
              </a:spcAft>
              <a:buClrTx/>
              <a:buSzPct val="100000"/>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Arial"/>
              </a:rPr>
              <a:t>English language education </a:t>
            </a:r>
            <a:r>
              <a:rPr kumimoji="0" 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Arial"/>
              </a:rPr>
              <a:t>views multimodality as supports or scaffolds toward (written) language</a:t>
            </a:r>
          </a:p>
          <a:p>
            <a:pPr marL="563563" marR="0" lvl="0" indent="-330200" algn="l" defTabSz="914400" rtl="0" eaLnBrk="1" fontAlgn="auto" latinLnBrk="0" hangingPunct="1">
              <a:lnSpc>
                <a:spcPct val="100000"/>
              </a:lnSpc>
              <a:spcBef>
                <a:spcPts val="1800"/>
              </a:spcBef>
              <a:spcAft>
                <a:spcPts val="0"/>
              </a:spcAft>
              <a:buClrTx/>
              <a:buSzPct val="100000"/>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Arial"/>
              </a:rPr>
              <a:t>Science education </a:t>
            </a:r>
            <a:r>
              <a:rPr kumimoji="0" 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Arial"/>
              </a:rPr>
              <a:t>views multimodality (e.g., graphs, charts, diagrams) as essential for the disciplines</a:t>
            </a:r>
          </a:p>
        </p:txBody>
      </p:sp>
      <p:sp>
        <p:nvSpPr>
          <p:cNvPr id="5" name="Rectangle 8"/>
          <p:cNvSpPr txBox="1">
            <a:spLocks noChangeArrowheads="1"/>
          </p:cNvSpPr>
          <p:nvPr/>
        </p:nvSpPr>
        <p:spPr>
          <a:xfrm>
            <a:off x="0" y="0"/>
            <a:ext cx="9144000" cy="1163137"/>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19063" marR="0" lvl="0" indent="1588" algn="l" defTabSz="914400" rtl="0" eaLnBrk="1" fontAlgn="auto" latinLnBrk="0" hangingPunct="1">
              <a:lnSpc>
                <a:spcPct val="85000"/>
              </a:lnSpc>
              <a:spcBef>
                <a:spcPts val="0"/>
              </a:spcBef>
              <a:spcAft>
                <a:spcPts val="0"/>
              </a:spcAft>
              <a:buClr>
                <a:srgbClr val="FFFFFF"/>
              </a:buClr>
              <a:buSzPts val="1400"/>
              <a:buFontTx/>
              <a:buNone/>
              <a:tabLst/>
              <a:defRPr/>
            </a:pPr>
            <a:r>
              <a:rPr kumimoji="0" lang="en-US" sz="4000" b="1" i="0" u="none" strike="noStrike" kern="0" cap="none" spc="0" normalizeH="0" baseline="0" noProof="0" dirty="0">
                <a:ln>
                  <a:noFill/>
                </a:ln>
                <a:solidFill>
                  <a:srgbClr val="FFC000"/>
                </a:solidFill>
                <a:effectLst/>
                <a:uLnTx/>
                <a:uFillTx/>
                <a:latin typeface="Corbel" panose="020B0503020204020204" pitchFamily="34" charset="0"/>
                <a:ea typeface="Arial"/>
                <a:cs typeface="Arial"/>
                <a:sym typeface="Arial"/>
              </a:rPr>
              <a:t>Modalities</a:t>
            </a:r>
            <a:endParaRPr kumimoji="0" lang="en-US" sz="4000" b="1" i="0" u="none" strike="noStrike" kern="0" cap="none" spc="0" normalizeH="0" baseline="0" noProof="0" dirty="0">
              <a:ln>
                <a:noFill/>
              </a:ln>
              <a:solidFill>
                <a:srgbClr val="FFC000"/>
              </a:solidFill>
              <a:effectLst/>
              <a:uLnTx/>
              <a:uFillTx/>
              <a:latin typeface="Corbel" panose="020B0503020204020204" pitchFamily="34" charset="0"/>
              <a:cs typeface="Arial"/>
              <a:sym typeface="Arial"/>
            </a:endParaRPr>
          </a:p>
        </p:txBody>
      </p:sp>
    </p:spTree>
    <p:extLst>
      <p:ext uri="{BB962C8B-B14F-4D97-AF65-F5344CB8AC3E}">
        <p14:creationId xmlns:p14="http://schemas.microsoft.com/office/powerpoint/2010/main" val="212005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p:cNvSpPr txBox="1">
            <a:spLocks/>
          </p:cNvSpPr>
          <p:nvPr/>
        </p:nvSpPr>
        <p:spPr>
          <a:xfrm>
            <a:off x="228622" y="1373570"/>
            <a:ext cx="8686778" cy="5197700"/>
          </a:xfrm>
          <a:prstGeom prst="rect">
            <a:avLst/>
          </a:prstGeom>
        </p:spPr>
        <p:txBody>
          <a:bodyPr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rgbClr val="FF0000"/>
              </a:solidFill>
              <a:effectLst/>
              <a:uLnTx/>
              <a:uFillTx/>
              <a:latin typeface="Calibri"/>
              <a:ea typeface="+mn-ea"/>
              <a:cs typeface="Calibri" panose="020F0502020204030204" pitchFamily="34" charset="0"/>
              <a:sym typeface="Arial"/>
            </a:endParaRPr>
          </a:p>
          <a:p>
            <a:pPr marL="342900" marR="0" lvl="0" indent="-342900" algn="l" defTabSz="914400" rtl="0" eaLnBrk="1" fontAlgn="auto" latinLnBrk="0" hangingPunct="1">
              <a:lnSpc>
                <a:spcPct val="100000"/>
              </a:lnSpc>
              <a:spcBef>
                <a:spcPts val="6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rgbClr val="FF0000"/>
              </a:solidFill>
              <a:effectLst/>
              <a:uLnTx/>
              <a:uFillTx/>
              <a:latin typeface="Calibri"/>
              <a:ea typeface="+mn-ea"/>
              <a:cs typeface="Calibri" panose="020F0502020204030204" pitchFamily="34" charset="0"/>
              <a:sym typeface="Arial"/>
            </a:endParaRPr>
          </a:p>
          <a:p>
            <a:pPr marL="342900" marR="0" lvl="0" indent="-342900" algn="l" defTabSz="914400" rtl="0" eaLnBrk="1" fontAlgn="auto" latinLnBrk="0" hangingPunct="1">
              <a:lnSpc>
                <a:spcPct val="100000"/>
              </a:lnSpc>
              <a:spcBef>
                <a:spcPts val="6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rgbClr val="FF0000"/>
              </a:solidFill>
              <a:effectLst/>
              <a:uLnTx/>
              <a:uFillTx/>
              <a:latin typeface="Calibri"/>
              <a:ea typeface="+mn-ea"/>
              <a:cs typeface="Calibri" panose="020F0502020204030204" pitchFamily="34" charset="0"/>
              <a:sym typeface="Arial"/>
            </a:endParaRPr>
          </a:p>
          <a:p>
            <a:pPr marL="463550" marR="0" lvl="0" indent="-463550" algn="l"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rgbClr val="FF0000"/>
              </a:solidFill>
              <a:effectLst/>
              <a:uLnTx/>
              <a:uFillTx/>
              <a:latin typeface="Calibri"/>
              <a:ea typeface="+mn-ea"/>
              <a:cs typeface="Calibri" panose="020F0502020204030204" pitchFamily="34" charset="0"/>
              <a:sym typeface="Arial"/>
            </a:endParaRPr>
          </a:p>
          <a:p>
            <a:pPr marL="342900" marR="0" lvl="0" indent="-342900" algn="l" defTabSz="914400" rtl="0" eaLnBrk="1" fontAlgn="auto" latinLnBrk="0" hangingPunct="1">
              <a:lnSpc>
                <a:spcPct val="100000"/>
              </a:lnSpc>
              <a:spcBef>
                <a:spcPts val="6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rgbClr val="FF0000"/>
              </a:solidFill>
              <a:effectLst/>
              <a:uLnTx/>
              <a:uFillTx/>
              <a:latin typeface="Calibri"/>
              <a:ea typeface="+mn-ea"/>
              <a:cs typeface="Calibri" panose="020F0502020204030204" pitchFamily="34" charset="0"/>
              <a:sym typeface="Arial"/>
            </a:endParaRPr>
          </a:p>
          <a:p>
            <a:pPr marL="342900" marR="0" lvl="0" indent="-342900" algn="l" defTabSz="914400" rtl="0" eaLnBrk="1" fontAlgn="auto" latinLnBrk="0" hangingPunct="1">
              <a:lnSpc>
                <a:spcPct val="100000"/>
              </a:lnSpc>
              <a:spcBef>
                <a:spcPts val="6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rgbClr val="FF0000"/>
              </a:solidFill>
              <a:effectLst/>
              <a:uLnTx/>
              <a:uFillTx/>
              <a:latin typeface="Calibri"/>
              <a:ea typeface="+mn-ea"/>
              <a:cs typeface="Calibri" panose="020F0502020204030204" pitchFamily="34" charset="0"/>
              <a:sym typeface="Arial"/>
            </a:endParaRPr>
          </a:p>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rgbClr val="FF0000"/>
              </a:solidFill>
              <a:effectLst/>
              <a:uLnTx/>
              <a:uFillTx/>
              <a:latin typeface="Calibri"/>
              <a:ea typeface="+mn-ea"/>
              <a:cs typeface="Calibri" panose="020F0502020204030204" pitchFamily="34" charset="0"/>
              <a:sym typeface="Arial"/>
            </a:endParaRPr>
          </a:p>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Arial"/>
              </a:rPr>
              <a:t>Contemporary thinking:</a:t>
            </a:r>
            <a:r>
              <a:rPr kumimoji="0" lang="en-US" sz="28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Arial"/>
              </a:rPr>
              <a:t> </a:t>
            </a:r>
            <a:r>
              <a:rPr kumimoji="0" lang="en-US" sz="2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Arial"/>
              </a:rPr>
              <a:t>Modalities (especially nonlinguistic) are essential to engagement in disciplinary practices AND beneficial to ELs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4" y="2209801"/>
            <a:ext cx="1752599" cy="1725963"/>
          </a:xfrm>
          <a:prstGeom prst="rect">
            <a:avLst/>
          </a:prstGeom>
        </p:spPr>
      </p:pic>
      <p:pic>
        <p:nvPicPr>
          <p:cNvPr id="14" name="Picture 13"/>
          <p:cNvPicPr>
            <a:picLocks noChangeAspect="1"/>
          </p:cNvPicPr>
          <p:nvPr/>
        </p:nvPicPr>
        <p:blipFill>
          <a:blip r:embed="rId4"/>
          <a:stretch>
            <a:fillRect/>
          </a:stretch>
        </p:blipFill>
        <p:spPr>
          <a:xfrm>
            <a:off x="457201" y="1933545"/>
            <a:ext cx="3048000" cy="314706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867" y="2362200"/>
            <a:ext cx="2092981" cy="1295400"/>
          </a:xfrm>
          <a:prstGeom prst="rect">
            <a:avLst/>
          </a:prstGeom>
        </p:spPr>
      </p:pic>
      <p:pic>
        <p:nvPicPr>
          <p:cNvPr id="19" name="Picture 18"/>
          <p:cNvPicPr>
            <a:picLocks noChangeAspect="1"/>
          </p:cNvPicPr>
          <p:nvPr/>
        </p:nvPicPr>
        <p:blipFill>
          <a:blip r:embed="rId4"/>
          <a:stretch>
            <a:fillRect/>
          </a:stretch>
        </p:blipFill>
        <p:spPr>
          <a:xfrm>
            <a:off x="5410199" y="1933545"/>
            <a:ext cx="3048000" cy="3147060"/>
          </a:xfrm>
          <a:prstGeom prst="rect">
            <a:avLst/>
          </a:prstGeom>
        </p:spPr>
      </p:pic>
      <p:sp>
        <p:nvSpPr>
          <p:cNvPr id="20" name="TextBox 19"/>
          <p:cNvSpPr txBox="1"/>
          <p:nvPr/>
        </p:nvSpPr>
        <p:spPr>
          <a:xfrm>
            <a:off x="228622" y="1287386"/>
            <a:ext cx="47243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Math &amp; Science Education</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TextBox 22"/>
          <p:cNvSpPr txBox="1"/>
          <p:nvPr/>
        </p:nvSpPr>
        <p:spPr>
          <a:xfrm>
            <a:off x="5791200" y="1292398"/>
            <a:ext cx="3124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EL Education</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Rectangle 8"/>
          <p:cNvSpPr txBox="1">
            <a:spLocks noChangeArrowheads="1"/>
          </p:cNvSpPr>
          <p:nvPr/>
        </p:nvSpPr>
        <p:spPr>
          <a:xfrm>
            <a:off x="0" y="0"/>
            <a:ext cx="9144000" cy="1186673"/>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19063" marR="0" lvl="0" indent="1588" algn="l" defTabSz="914400" rtl="0" eaLnBrk="1" fontAlgn="auto" latinLnBrk="0" hangingPunct="1">
              <a:lnSpc>
                <a:spcPct val="85000"/>
              </a:lnSpc>
              <a:spcBef>
                <a:spcPts val="0"/>
              </a:spcBef>
              <a:spcAft>
                <a:spcPts val="0"/>
              </a:spcAft>
              <a:buClr>
                <a:srgbClr val="FFFFFF"/>
              </a:buClr>
              <a:buSzPts val="1400"/>
              <a:buFontTx/>
              <a:buNone/>
              <a:tabLst/>
              <a:defRPr/>
            </a:pPr>
            <a:r>
              <a:rPr kumimoji="0" lang="en-US" sz="4000" b="1" i="0" u="none" strike="noStrike" kern="0" cap="none" spc="0" normalizeH="0" baseline="0" noProof="0" dirty="0">
                <a:ln>
                  <a:noFill/>
                </a:ln>
                <a:solidFill>
                  <a:srgbClr val="FFC000"/>
                </a:solidFill>
                <a:effectLst/>
                <a:uLnTx/>
                <a:uFillTx/>
                <a:latin typeface="Corbel" panose="020B0503020204020204" pitchFamily="34" charset="0"/>
                <a:ea typeface="Arial"/>
                <a:cs typeface="Arial"/>
                <a:sym typeface="Arial"/>
              </a:rPr>
              <a:t>Modalities</a:t>
            </a:r>
            <a:endParaRPr kumimoji="0" lang="en-US" sz="4000" b="1" i="0" u="none" strike="noStrike" kern="0" cap="none" spc="0" normalizeH="0" baseline="0" noProof="0" dirty="0">
              <a:ln>
                <a:noFill/>
              </a:ln>
              <a:solidFill>
                <a:srgbClr val="FFC000"/>
              </a:solidFill>
              <a:effectLst/>
              <a:uLnTx/>
              <a:uFillTx/>
              <a:latin typeface="Corbel" panose="020B0503020204020204" pitchFamily="34" charset="0"/>
              <a:cs typeface="Arial"/>
              <a:sym typeface="Arial"/>
            </a:endParaRPr>
          </a:p>
        </p:txBody>
      </p:sp>
    </p:spTree>
    <p:extLst>
      <p:ext uri="{BB962C8B-B14F-4D97-AF65-F5344CB8AC3E}">
        <p14:creationId xmlns:p14="http://schemas.microsoft.com/office/powerpoint/2010/main" val="128566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359"/>
          <p:cNvSpPr/>
          <p:nvPr/>
        </p:nvSpPr>
        <p:spPr>
          <a:xfrm>
            <a:off x="3251200" y="1535535"/>
            <a:ext cx="5596994" cy="993635"/>
          </a:xfrm>
          <a:prstGeom prst="rect">
            <a:avLst/>
          </a:prstGeom>
          <a:noFill/>
          <a:ln>
            <a:noFill/>
          </a:ln>
        </p:spPr>
        <p:txBody>
          <a:bodyPr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Students progress from everyday to specialized registers over time</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tl val="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1847" y="2950555"/>
            <a:ext cx="2113488" cy="25041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82817" y="2950555"/>
            <a:ext cx="2113488" cy="250414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21780" y="2950555"/>
            <a:ext cx="2113488" cy="250414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62750" y="2950555"/>
            <a:ext cx="2113488" cy="2504143"/>
          </a:xfrm>
          <a:prstGeom prst="rect">
            <a:avLst/>
          </a:prstGeom>
        </p:spPr>
      </p:pic>
      <p:sp>
        <p:nvSpPr>
          <p:cNvPr id="12" name="TextBox 11"/>
          <p:cNvSpPr txBox="1"/>
          <p:nvPr/>
        </p:nvSpPr>
        <p:spPr>
          <a:xfrm>
            <a:off x="674691" y="3625085"/>
            <a:ext cx="1447800" cy="954107"/>
          </a:xfrm>
          <a:prstGeom prst="rect">
            <a:avLst/>
          </a:prstGeom>
          <a:noFill/>
        </p:spPr>
        <p:txBody>
          <a:bodyPr wrap="square" rtlCol="0">
            <a:spAutoFit/>
          </a:bodyPr>
          <a:lstStyle/>
          <a:p>
            <a:pPr marL="0" marR="0" lvl="0" indent="0" algn="ctr" defTabSz="91369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a:sym typeface="Arial"/>
              </a:rPr>
              <a:t>EWWW! It stinks!</a:t>
            </a:r>
          </a:p>
        </p:txBody>
      </p:sp>
      <p:sp>
        <p:nvSpPr>
          <p:cNvPr id="13" name="TextBox 12"/>
          <p:cNvSpPr txBox="1"/>
          <p:nvPr/>
        </p:nvSpPr>
        <p:spPr>
          <a:xfrm>
            <a:off x="2587061" y="3372623"/>
            <a:ext cx="1905000" cy="1384995"/>
          </a:xfrm>
          <a:prstGeom prst="rect">
            <a:avLst/>
          </a:prstGeom>
          <a:noFill/>
        </p:spPr>
        <p:txBody>
          <a:bodyPr wrap="square" rtlCol="0">
            <a:spAutoFit/>
          </a:bodyPr>
          <a:lstStyle/>
          <a:p>
            <a:pPr marL="0" marR="0" lvl="0" indent="0" algn="ctr" defTabSz="91369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a:sym typeface="Arial"/>
              </a:rPr>
              <a:t>Smell is something. It’s a gas.</a:t>
            </a:r>
          </a:p>
        </p:txBody>
      </p:sp>
      <p:sp>
        <p:nvSpPr>
          <p:cNvPr id="14" name="TextBox 13"/>
          <p:cNvSpPr txBox="1"/>
          <p:nvPr/>
        </p:nvSpPr>
        <p:spPr>
          <a:xfrm>
            <a:off x="4781550" y="3409593"/>
            <a:ext cx="1905000" cy="1338828"/>
          </a:xfrm>
          <a:prstGeom prst="rect">
            <a:avLst/>
          </a:prstGeom>
          <a:noFill/>
        </p:spPr>
        <p:txBody>
          <a:bodyPr wrap="square" rtlCol="0">
            <a:spAutoFit/>
          </a:bodyPr>
          <a:lstStyle/>
          <a:p>
            <a:pPr marL="0" marR="0" lvl="0" indent="0" algn="ctr" defTabSz="913696"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a:ea typeface="+mn-ea"/>
                <a:cs typeface="Arial"/>
                <a:sym typeface="Arial"/>
              </a:rPr>
              <a:t>Smell is a gas made of particles.</a:t>
            </a:r>
          </a:p>
        </p:txBody>
      </p:sp>
      <p:sp>
        <p:nvSpPr>
          <p:cNvPr id="15" name="TextBox 14"/>
          <p:cNvSpPr txBox="1"/>
          <p:nvPr/>
        </p:nvSpPr>
        <p:spPr>
          <a:xfrm>
            <a:off x="6838950" y="3546405"/>
            <a:ext cx="2009244" cy="1138773"/>
          </a:xfrm>
          <a:prstGeom prst="rect">
            <a:avLst/>
          </a:prstGeom>
          <a:noFill/>
        </p:spPr>
        <p:txBody>
          <a:bodyPr wrap="square" rtlCol="0">
            <a:spAutoFit/>
          </a:bodyPr>
          <a:lstStyle/>
          <a:p>
            <a:pPr marL="0" marR="0" lvl="0" indent="0" algn="ctr" defTabSz="913696"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Arial"/>
                <a:sym typeface="Arial"/>
              </a:rPr>
              <a:t>Smell is a gas made of particles too small to see moving freely in space.</a:t>
            </a:r>
          </a:p>
        </p:txBody>
      </p:sp>
      <p:cxnSp>
        <p:nvCxnSpPr>
          <p:cNvPr id="16" name="Straight Arrow Connector 15"/>
          <p:cNvCxnSpPr/>
          <p:nvPr/>
        </p:nvCxnSpPr>
        <p:spPr>
          <a:xfrm>
            <a:off x="506208" y="5378450"/>
            <a:ext cx="8174463" cy="0"/>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90375" y="5615042"/>
            <a:ext cx="8576511" cy="523220"/>
          </a:xfrm>
          <a:prstGeom prst="rect">
            <a:avLst/>
          </a:prstGeom>
          <a:noFill/>
        </p:spPr>
        <p:txBody>
          <a:bodyPr wrap="square" rtlCol="0">
            <a:spAutoFit/>
          </a:bodyPr>
          <a:lstStyle/>
          <a:p>
            <a:pPr marL="0" marR="0" lvl="0" indent="0" algn="ctr" defTabSz="9136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From everyday to specialized registers</a:t>
            </a:r>
          </a:p>
        </p:txBody>
      </p:sp>
      <p:sp>
        <p:nvSpPr>
          <p:cNvPr id="17" name="Rectangle 8"/>
          <p:cNvSpPr txBox="1">
            <a:spLocks noChangeArrowheads="1"/>
          </p:cNvSpPr>
          <p:nvPr/>
        </p:nvSpPr>
        <p:spPr>
          <a:xfrm>
            <a:off x="0" y="0"/>
            <a:ext cx="9144000" cy="1163137"/>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19063" marR="0" lvl="0" indent="1588" algn="l" defTabSz="914400" rtl="0" eaLnBrk="1" fontAlgn="auto" latinLnBrk="0" hangingPunct="1">
              <a:lnSpc>
                <a:spcPct val="85000"/>
              </a:lnSpc>
              <a:spcBef>
                <a:spcPts val="0"/>
              </a:spcBef>
              <a:spcAft>
                <a:spcPts val="0"/>
              </a:spcAft>
              <a:buClr>
                <a:srgbClr val="FFFFFF"/>
              </a:buClr>
              <a:buSzPts val="1400"/>
              <a:buFontTx/>
              <a:buNone/>
              <a:tabLst/>
              <a:defRPr/>
            </a:pPr>
            <a:r>
              <a:rPr kumimoji="0" lang="en-US" sz="4000" b="1" i="0" u="none" strike="noStrike" kern="0" cap="none" spc="0" normalizeH="0" baseline="0" noProof="0" dirty="0">
                <a:ln>
                  <a:noFill/>
                </a:ln>
                <a:solidFill>
                  <a:srgbClr val="FFC000"/>
                </a:solidFill>
                <a:effectLst/>
                <a:uLnTx/>
                <a:uFillTx/>
                <a:latin typeface="Corbel" panose="020B0503020204020204" pitchFamily="34" charset="0"/>
                <a:ea typeface="Arial"/>
                <a:cs typeface="Arial"/>
                <a:sym typeface="Arial"/>
              </a:rPr>
              <a:t>Registers</a:t>
            </a:r>
            <a:endParaRPr kumimoji="0" lang="en-US" sz="4000" b="1" i="0" u="none" strike="noStrike" kern="0" cap="none" spc="0" normalizeH="0" baseline="0" noProof="0" dirty="0">
              <a:ln>
                <a:noFill/>
              </a:ln>
              <a:solidFill>
                <a:srgbClr val="FFC000"/>
              </a:solidFill>
              <a:effectLst/>
              <a:uLnTx/>
              <a:uFillTx/>
              <a:latin typeface="Corbel" panose="020B0503020204020204" pitchFamily="34" charset="0"/>
              <a:cs typeface="Arial"/>
              <a:sym typeface="Arial"/>
            </a:endParaRPr>
          </a:p>
        </p:txBody>
      </p:sp>
      <p:pic>
        <p:nvPicPr>
          <p:cNvPr id="19" name="Picture 2" descr="Image result for holding nose">
            <a:extLst>
              <a:ext uri="{FF2B5EF4-FFF2-40B4-BE49-F238E27FC236}">
                <a16:creationId xmlns:a16="http://schemas.microsoft.com/office/drawing/2014/main" id="{87B168FA-D12C-4A23-B0F9-326C268D09D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93374" y="1398767"/>
            <a:ext cx="1741712" cy="12637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sers\SAIL\Dropbox\Christina and Jessie SAIL Folder NEW AND UPDATED\Unit 1\Unit 1 Investigations\Landfill Bottle Investigations\2017-2018 Version\Recreating Perfect Bottles\Perfect Pictures\20170711_160622.jpg">
            <a:extLst>
              <a:ext uri="{FF2B5EF4-FFF2-40B4-BE49-F238E27FC236}">
                <a16:creationId xmlns:a16="http://schemas.microsoft.com/office/drawing/2014/main" id="{30E02486-A728-44C2-B0FD-423EA6B7AF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a:ext>
            </a:extLst>
          </a:blip>
          <a:srcRect/>
          <a:stretch/>
        </p:blipFill>
        <p:spPr bwMode="auto">
          <a:xfrm>
            <a:off x="341847" y="1507936"/>
            <a:ext cx="987541" cy="12637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4984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P spid="13" grpId="0"/>
      <p:bldP spid="14" grpId="0"/>
      <p:bldP spid="15"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txBox="1">
            <a:spLocks noChangeArrowheads="1"/>
          </p:cNvSpPr>
          <p:nvPr/>
        </p:nvSpPr>
        <p:spPr>
          <a:xfrm>
            <a:off x="0" y="0"/>
            <a:ext cx="9144000" cy="1163137"/>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19063" marR="0" lvl="0" indent="1588" algn="l" defTabSz="914400" rtl="0" eaLnBrk="1" fontAlgn="auto" latinLnBrk="0" hangingPunct="1">
              <a:lnSpc>
                <a:spcPct val="85000"/>
              </a:lnSpc>
              <a:spcBef>
                <a:spcPts val="0"/>
              </a:spcBef>
              <a:spcAft>
                <a:spcPts val="0"/>
              </a:spcAft>
              <a:buClr>
                <a:srgbClr val="FFFFFF"/>
              </a:buClr>
              <a:buSzPts val="1400"/>
              <a:buFontTx/>
              <a:buNone/>
              <a:tabLst/>
              <a:defRPr/>
            </a:pPr>
            <a:r>
              <a:rPr kumimoji="0" lang="en-US" sz="4000" b="1" i="0" u="none" strike="noStrike" kern="0" cap="none" spc="0" normalizeH="0" baseline="0" noProof="0" dirty="0">
                <a:ln>
                  <a:noFill/>
                </a:ln>
                <a:solidFill>
                  <a:srgbClr val="FFC000"/>
                </a:solidFill>
                <a:effectLst/>
                <a:uLnTx/>
                <a:uFillTx/>
                <a:latin typeface="Corbel" panose="020B0503020204020204" pitchFamily="34" charset="0"/>
                <a:ea typeface="Arial"/>
                <a:cs typeface="Arial"/>
                <a:sym typeface="Arial"/>
              </a:rPr>
              <a:t>Registers</a:t>
            </a:r>
            <a:endParaRPr kumimoji="0" lang="en-US" sz="4000" b="1" i="0" u="none" strike="noStrike" kern="0" cap="none" spc="0" normalizeH="0" baseline="0" noProof="0" dirty="0">
              <a:ln>
                <a:noFill/>
              </a:ln>
              <a:solidFill>
                <a:srgbClr val="FFC000"/>
              </a:solidFill>
              <a:effectLst/>
              <a:uLnTx/>
              <a:uFillTx/>
              <a:latin typeface="Corbel" panose="020B0503020204020204" pitchFamily="34" charset="0"/>
              <a:cs typeface="Arial"/>
              <a:sym typeface="Arial"/>
            </a:endParaRPr>
          </a:p>
        </p:txBody>
      </p:sp>
      <p:pic>
        <p:nvPicPr>
          <p:cNvPr id="4" name="Picture 3" descr="C:\Users\sg4413\Desktop\precise smell.png">
            <a:extLst>
              <a:ext uri="{FF2B5EF4-FFF2-40B4-BE49-F238E27FC236}">
                <a16:creationId xmlns:a16="http://schemas.microsoft.com/office/drawing/2014/main" id="{8AC5D177-EC02-496A-AC92-BF1542AC625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19400"/>
            <a:ext cx="8534400" cy="2743200"/>
          </a:xfrm>
          <a:prstGeom prst="rect">
            <a:avLst/>
          </a:prstGeom>
          <a:noFill/>
          <a:ln>
            <a:noFill/>
          </a:ln>
        </p:spPr>
      </p:pic>
      <p:sp>
        <p:nvSpPr>
          <p:cNvPr id="7" name="Rectangle 6">
            <a:extLst>
              <a:ext uri="{FF2B5EF4-FFF2-40B4-BE49-F238E27FC236}">
                <a16:creationId xmlns:a16="http://schemas.microsoft.com/office/drawing/2014/main" id="{247D4669-3DCA-403B-9F05-7250A2D5F6A4}"/>
              </a:ext>
            </a:extLst>
          </p:cNvPr>
          <p:cNvSpPr/>
          <p:nvPr/>
        </p:nvSpPr>
        <p:spPr>
          <a:xfrm>
            <a:off x="304800" y="2200729"/>
            <a:ext cx="8077200" cy="584775"/>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Arial"/>
              </a:rPr>
              <a:t>Midpoint of a lesson cluster</a:t>
            </a:r>
          </a:p>
        </p:txBody>
      </p:sp>
      <p:sp>
        <p:nvSpPr>
          <p:cNvPr id="11" name="Rectangle 10">
            <a:extLst>
              <a:ext uri="{FF2B5EF4-FFF2-40B4-BE49-F238E27FC236}">
                <a16:creationId xmlns:a16="http://schemas.microsoft.com/office/drawing/2014/main" id="{10F94094-CE04-4F47-B656-10A04953796C}"/>
              </a:ext>
            </a:extLst>
          </p:cNvPr>
          <p:cNvSpPr/>
          <p:nvPr/>
        </p:nvSpPr>
        <p:spPr>
          <a:xfrm>
            <a:off x="304800" y="1424181"/>
            <a:ext cx="8077200" cy="584775"/>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Arial"/>
              </a:rPr>
              <a:t>Beginning of a lesson cluster</a:t>
            </a:r>
          </a:p>
        </p:txBody>
      </p:sp>
      <p:sp>
        <p:nvSpPr>
          <p:cNvPr id="12" name="Rectangle 11">
            <a:extLst>
              <a:ext uri="{FF2B5EF4-FFF2-40B4-BE49-F238E27FC236}">
                <a16:creationId xmlns:a16="http://schemas.microsoft.com/office/drawing/2014/main" id="{36805CFB-ADEB-484A-8973-A1135510726E}"/>
              </a:ext>
            </a:extLst>
          </p:cNvPr>
          <p:cNvSpPr/>
          <p:nvPr/>
        </p:nvSpPr>
        <p:spPr>
          <a:xfrm>
            <a:off x="304800" y="5874481"/>
            <a:ext cx="8242069" cy="584775"/>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Arial"/>
              </a:rPr>
              <a:t>End of a lesson cluster</a:t>
            </a:r>
          </a:p>
        </p:txBody>
      </p:sp>
    </p:spTree>
    <p:extLst>
      <p:ext uri="{BB962C8B-B14F-4D97-AF65-F5344CB8AC3E}">
        <p14:creationId xmlns:p14="http://schemas.microsoft.com/office/powerpoint/2010/main" val="2488096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440;p51">
            <a:extLst>
              <a:ext uri="{FF2B5EF4-FFF2-40B4-BE49-F238E27FC236}">
                <a16:creationId xmlns:a16="http://schemas.microsoft.com/office/drawing/2014/main" id="{C62AC46B-92AF-43C4-9691-CDD969EACBA0}"/>
              </a:ext>
            </a:extLst>
          </p:cNvPr>
          <p:cNvSpPr/>
          <p:nvPr/>
        </p:nvSpPr>
        <p:spPr>
          <a:xfrm rot="10800000">
            <a:off x="5993383" y="2898610"/>
            <a:ext cx="1524000" cy="3339689"/>
          </a:xfrm>
          <a:prstGeom prst="down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443;p51">
            <a:extLst>
              <a:ext uri="{FF2B5EF4-FFF2-40B4-BE49-F238E27FC236}">
                <a16:creationId xmlns:a16="http://schemas.microsoft.com/office/drawing/2014/main" id="{C4A16D1A-6697-4AE7-BB74-0D2820112755}"/>
              </a:ext>
            </a:extLst>
          </p:cNvPr>
          <p:cNvSpPr/>
          <p:nvPr/>
        </p:nvSpPr>
        <p:spPr>
          <a:xfrm>
            <a:off x="1528559" y="2898611"/>
            <a:ext cx="1524000" cy="3339689"/>
          </a:xfrm>
          <a:prstGeom prst="down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5" name="Google Shape;445;p51">
            <a:extLst>
              <a:ext uri="{FF2B5EF4-FFF2-40B4-BE49-F238E27FC236}">
                <a16:creationId xmlns:a16="http://schemas.microsoft.com/office/drawing/2014/main" id="{9792C8D9-05D4-4442-9A25-EF34C69AEA47}"/>
              </a:ext>
            </a:extLst>
          </p:cNvPr>
          <p:cNvSpPr txBox="1"/>
          <p:nvPr/>
        </p:nvSpPr>
        <p:spPr>
          <a:xfrm>
            <a:off x="526092" y="4028860"/>
            <a:ext cx="3551325" cy="942574"/>
          </a:xfrm>
          <a:prstGeom prst="rect">
            <a:avLst/>
          </a:prstGeom>
          <a:solidFill>
            <a:schemeClr val="lt1"/>
          </a:solidFill>
          <a:ln w="9525" cap="flat" cmpd="sng">
            <a:solidFill>
              <a:srgbClr val="0071B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0000"/>
              </a:buClr>
              <a:buSzPts val="3200"/>
              <a:buFont typeface="Arial"/>
              <a:buNone/>
              <a:tabLst/>
              <a:defRPr/>
            </a:pPr>
            <a:r>
              <a:rPr kumimoji="0" lang="en-US" sz="2400" b="0" i="0" u="none" strike="noStrike" kern="0" cap="none" spc="0" normalizeH="0" baseline="0" noProof="0" dirty="0">
                <a:ln>
                  <a:noFill/>
                </a:ln>
                <a:solidFill>
                  <a:prstClr val="black"/>
                </a:solidFill>
                <a:effectLst/>
                <a:uLnTx/>
                <a:uFillTx/>
                <a:latin typeface="Arial"/>
                <a:cs typeface="Arial"/>
                <a:sym typeface="Arial"/>
              </a:rPr>
              <a:t>Knowledge of Science Disciplines</a:t>
            </a:r>
            <a:endParaRPr kumimoji="0" sz="2400" b="0" i="0" u="none" strike="noStrike" kern="0" cap="none" spc="0" normalizeH="0" baseline="0" noProof="0" dirty="0">
              <a:ln>
                <a:noFill/>
              </a:ln>
              <a:solidFill>
                <a:prstClr val="black"/>
              </a:solidFill>
              <a:effectLst/>
              <a:uLnTx/>
              <a:uFillTx/>
              <a:latin typeface="Arial"/>
              <a:cs typeface="Arial"/>
              <a:sym typeface="Arial"/>
            </a:endParaRPr>
          </a:p>
        </p:txBody>
      </p:sp>
      <p:sp>
        <p:nvSpPr>
          <p:cNvPr id="16" name="Google Shape;446;p51">
            <a:extLst>
              <a:ext uri="{FF2B5EF4-FFF2-40B4-BE49-F238E27FC236}">
                <a16:creationId xmlns:a16="http://schemas.microsoft.com/office/drawing/2014/main" id="{ED13FCE1-1856-4A9E-A6FA-243293565F46}"/>
              </a:ext>
            </a:extLst>
          </p:cNvPr>
          <p:cNvSpPr txBox="1"/>
          <p:nvPr/>
        </p:nvSpPr>
        <p:spPr>
          <a:xfrm>
            <a:off x="4560804" y="1881751"/>
            <a:ext cx="4214191" cy="94257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E03B0E"/>
              </a:buClr>
              <a:buSzPts val="3200"/>
              <a:buFont typeface="Arial"/>
              <a:buNone/>
              <a:tabLst/>
              <a:defRPr/>
            </a:pPr>
            <a:r>
              <a:rPr kumimoji="0" lang="en-US" sz="2400" b="0" i="0" u="none" strike="noStrike" kern="0" cap="none" spc="0" normalizeH="0" baseline="0" noProof="0" dirty="0">
                <a:ln>
                  <a:noFill/>
                </a:ln>
                <a:solidFill>
                  <a:prstClr val="black"/>
                </a:solidFill>
                <a:effectLst/>
                <a:uLnTx/>
                <a:uFillTx/>
                <a:latin typeface="Arial"/>
                <a:cs typeface="Arial"/>
                <a:sym typeface="Arial"/>
              </a:rPr>
              <a:t>Students as Scientists and Engineers</a:t>
            </a:r>
            <a:endParaRPr kumimoji="0" sz="2400" b="0" i="0" u="none" strike="noStrike" kern="0" cap="none" spc="0" normalizeH="0" baseline="0" noProof="0" dirty="0">
              <a:ln>
                <a:noFill/>
              </a:ln>
              <a:solidFill>
                <a:prstClr val="black"/>
              </a:solidFill>
              <a:effectLst/>
              <a:uLnTx/>
              <a:uFillTx/>
              <a:latin typeface="Arial"/>
              <a:cs typeface="Arial"/>
              <a:sym typeface="Arial"/>
            </a:endParaRPr>
          </a:p>
        </p:txBody>
      </p:sp>
      <p:sp>
        <p:nvSpPr>
          <p:cNvPr id="17" name="Google Shape;447;p51">
            <a:extLst>
              <a:ext uri="{FF2B5EF4-FFF2-40B4-BE49-F238E27FC236}">
                <a16:creationId xmlns:a16="http://schemas.microsoft.com/office/drawing/2014/main" id="{4E318C6F-94F9-4BFA-92D6-D373766D8D25}"/>
              </a:ext>
            </a:extLst>
          </p:cNvPr>
          <p:cNvSpPr txBox="1"/>
          <p:nvPr/>
        </p:nvSpPr>
        <p:spPr>
          <a:xfrm>
            <a:off x="634420" y="6276825"/>
            <a:ext cx="3312278" cy="57164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200"/>
              <a:buFont typeface="Arial"/>
              <a:buNone/>
              <a:tabLst/>
              <a:defRPr/>
            </a:pPr>
            <a:r>
              <a:rPr kumimoji="0" lang="en-US" sz="2800" b="1" i="0" u="none" strike="noStrike" kern="0" cap="none" spc="0" normalizeH="0" baseline="0" noProof="0" dirty="0">
                <a:ln>
                  <a:noFill/>
                </a:ln>
                <a:solidFill>
                  <a:srgbClr val="F79646">
                    <a:lumMod val="75000"/>
                  </a:srgbClr>
                </a:solidFill>
                <a:effectLst/>
                <a:uLnTx/>
                <a:uFillTx/>
                <a:latin typeface="Arial"/>
                <a:cs typeface="Arial"/>
                <a:sym typeface="Arial"/>
              </a:rPr>
              <a:t>Some Students</a:t>
            </a:r>
            <a:endParaRPr kumimoji="0" sz="2800" b="1" i="0" u="none" strike="noStrike" kern="0" cap="none" spc="0" normalizeH="0" baseline="0" noProof="0" dirty="0">
              <a:ln>
                <a:noFill/>
              </a:ln>
              <a:solidFill>
                <a:srgbClr val="F79646">
                  <a:lumMod val="75000"/>
                </a:srgbClr>
              </a:solidFill>
              <a:effectLst/>
              <a:uLnTx/>
              <a:uFillTx/>
              <a:latin typeface="Arial"/>
              <a:cs typeface="Arial"/>
              <a:sym typeface="Arial"/>
            </a:endParaRPr>
          </a:p>
        </p:txBody>
      </p:sp>
      <p:sp>
        <p:nvSpPr>
          <p:cNvPr id="18" name="Google Shape;448;p51">
            <a:extLst>
              <a:ext uri="{FF2B5EF4-FFF2-40B4-BE49-F238E27FC236}">
                <a16:creationId xmlns:a16="http://schemas.microsoft.com/office/drawing/2014/main" id="{4923DA21-C2E8-4F47-AE16-380D49EA4BC8}"/>
              </a:ext>
            </a:extLst>
          </p:cNvPr>
          <p:cNvSpPr txBox="1"/>
          <p:nvPr/>
        </p:nvSpPr>
        <p:spPr>
          <a:xfrm>
            <a:off x="634420" y="1881751"/>
            <a:ext cx="3312278" cy="94257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E03B0E"/>
              </a:buClr>
              <a:buSzPts val="3200"/>
              <a:buFont typeface="Arial"/>
              <a:buNone/>
              <a:tabLst/>
              <a:defRPr/>
            </a:pPr>
            <a:r>
              <a:rPr kumimoji="0" lang="en-US" sz="2400" b="0" i="0" u="none" strike="noStrike" kern="0" cap="none" spc="0" normalizeH="0" baseline="0" noProof="0" dirty="0">
                <a:ln>
                  <a:noFill/>
                </a:ln>
                <a:solidFill>
                  <a:prstClr val="black"/>
                </a:solidFill>
                <a:effectLst/>
                <a:uLnTx/>
                <a:uFillTx/>
                <a:latin typeface="Arial"/>
                <a:ea typeface="Arial"/>
                <a:cs typeface="Arial"/>
                <a:sym typeface="Arial"/>
              </a:rPr>
              <a:t>Scientists and Teachers</a:t>
            </a:r>
            <a:endParaRPr kumimoji="0" sz="2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9" name="Google Shape;449;p51">
            <a:extLst>
              <a:ext uri="{FF2B5EF4-FFF2-40B4-BE49-F238E27FC236}">
                <a16:creationId xmlns:a16="http://schemas.microsoft.com/office/drawing/2014/main" id="{1A94A122-D24D-4B74-8C76-8D643E04F80F}"/>
              </a:ext>
            </a:extLst>
          </p:cNvPr>
          <p:cNvSpPr txBox="1"/>
          <p:nvPr/>
        </p:nvSpPr>
        <p:spPr>
          <a:xfrm>
            <a:off x="4921559" y="6276825"/>
            <a:ext cx="3667649" cy="57164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200"/>
              <a:buFont typeface="Arial"/>
              <a:buNone/>
              <a:tabLst/>
              <a:defRPr/>
            </a:pPr>
            <a:r>
              <a:rPr kumimoji="0" lang="en-US" sz="2800" b="1" i="0" u="none" strike="noStrike" kern="0" cap="none" spc="0" normalizeH="0" baseline="0" noProof="0" dirty="0">
                <a:ln>
                  <a:noFill/>
                </a:ln>
                <a:solidFill>
                  <a:srgbClr val="F79646">
                    <a:lumMod val="75000"/>
                  </a:srgbClr>
                </a:solidFill>
                <a:effectLst/>
                <a:uLnTx/>
                <a:uFillTx/>
                <a:latin typeface="Arial"/>
                <a:cs typeface="Arial"/>
                <a:sym typeface="Arial"/>
              </a:rPr>
              <a:t>All Students</a:t>
            </a:r>
            <a:endParaRPr kumimoji="0" sz="2800" b="1" i="0" u="none" strike="noStrike" kern="0" cap="none" spc="0" normalizeH="0" baseline="0" noProof="0" dirty="0">
              <a:ln>
                <a:noFill/>
              </a:ln>
              <a:solidFill>
                <a:srgbClr val="F79646">
                  <a:lumMod val="75000"/>
                </a:srgbClr>
              </a:solidFill>
              <a:effectLst/>
              <a:uLnTx/>
              <a:uFillTx/>
              <a:latin typeface="Arial"/>
              <a:cs typeface="Arial"/>
              <a:sym typeface="Arial"/>
            </a:endParaRPr>
          </a:p>
        </p:txBody>
      </p:sp>
      <p:sp>
        <p:nvSpPr>
          <p:cNvPr id="20" name="Google Shape;450;p51">
            <a:extLst>
              <a:ext uri="{FF2B5EF4-FFF2-40B4-BE49-F238E27FC236}">
                <a16:creationId xmlns:a16="http://schemas.microsoft.com/office/drawing/2014/main" id="{C45915E1-00B6-4D70-AD9B-E325358EBC62}"/>
              </a:ext>
            </a:extLst>
          </p:cNvPr>
          <p:cNvSpPr txBox="1"/>
          <p:nvPr/>
        </p:nvSpPr>
        <p:spPr>
          <a:xfrm>
            <a:off x="4572000" y="4028860"/>
            <a:ext cx="3940919" cy="1633331"/>
          </a:xfrm>
          <a:prstGeom prst="rect">
            <a:avLst/>
          </a:prstGeom>
          <a:solidFill>
            <a:schemeClr val="lt1"/>
          </a:solidFill>
          <a:ln w="9525" cap="flat" cmpd="sng">
            <a:solidFill>
              <a:srgbClr val="0071B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0000"/>
              </a:buClr>
              <a:buSzPts val="3200"/>
              <a:buFont typeface="Arial"/>
              <a:buNone/>
              <a:tabLst/>
              <a:defRPr/>
            </a:pPr>
            <a:r>
              <a:rPr kumimoji="0" lang="en-US" sz="2400" b="0" i="0" u="none" strike="noStrike" kern="0" cap="none" spc="0" normalizeH="0" baseline="0" noProof="0" dirty="0">
                <a:ln>
                  <a:noFill/>
                </a:ln>
                <a:solidFill>
                  <a:prstClr val="black"/>
                </a:solidFill>
                <a:effectLst/>
                <a:uLnTx/>
                <a:uFillTx/>
                <a:latin typeface="Arial"/>
                <a:cs typeface="Arial"/>
                <a:sym typeface="Arial"/>
              </a:rPr>
              <a:t>Making Sense of Phenomena (Science) and Design Solutions to Problems (Engineering)</a:t>
            </a:r>
            <a:endParaRPr kumimoji="0" sz="2400" b="0" i="0" u="none" strike="noStrike" kern="0" cap="none" spc="0" normalizeH="0" baseline="0" noProof="0" dirty="0">
              <a:ln>
                <a:noFill/>
              </a:ln>
              <a:solidFill>
                <a:prstClr val="black"/>
              </a:solidFill>
              <a:effectLst/>
              <a:uLnTx/>
              <a:uFillTx/>
              <a:latin typeface="Arial"/>
              <a:cs typeface="Arial"/>
              <a:sym typeface="Arial"/>
            </a:endParaRPr>
          </a:p>
        </p:txBody>
      </p:sp>
      <p:sp>
        <p:nvSpPr>
          <p:cNvPr id="12" name="Google Shape;5058;p641">
            <a:extLst>
              <a:ext uri="{FF2B5EF4-FFF2-40B4-BE49-F238E27FC236}">
                <a16:creationId xmlns:a16="http://schemas.microsoft.com/office/drawing/2014/main" id="{836CD240-241F-4302-BAF1-419A1B8DCE3E}"/>
              </a:ext>
            </a:extLst>
          </p:cNvPr>
          <p:cNvSpPr txBox="1"/>
          <p:nvPr/>
        </p:nvSpPr>
        <p:spPr>
          <a:xfrm>
            <a:off x="0" y="0"/>
            <a:ext cx="9144000" cy="942574"/>
          </a:xfrm>
          <a:prstGeom prst="rect">
            <a:avLst/>
          </a:prstGeom>
          <a:solidFill>
            <a:srgbClr val="FFC000"/>
          </a:solidFill>
          <a:ln w="9525" cap="flat" cmpd="sng">
            <a:noFill/>
            <a:prstDash val="solid"/>
            <a:round/>
            <a:headEnd type="none" w="sm" len="sm"/>
            <a:tailEnd type="none" w="sm" len="sm"/>
          </a:ln>
        </p:spPr>
        <p:txBody>
          <a:bodyPr spcFirstLastPara="1" wrap="square" lIns="79050" tIns="45175" rIns="79050" bIns="45175" anchor="ctr" anchorCtr="0">
            <a:noAutofit/>
          </a:bodyPr>
          <a:lstStyle/>
          <a:p>
            <a:pPr marL="0" marR="0" lvl="0" indent="0" algn="l" defTabSz="914400" rtl="0" eaLnBrk="1" fontAlgn="auto" latinLnBrk="0" hangingPunct="1">
              <a:lnSpc>
                <a:spcPct val="100000"/>
              </a:lnSpc>
              <a:spcBef>
                <a:spcPct val="0"/>
              </a:spcBef>
              <a:spcAft>
                <a:spcPts val="0"/>
              </a:spcAft>
              <a:buClr>
                <a:srgbClr val="FF00FF"/>
              </a:buClr>
              <a:buSzPts val="4000"/>
              <a:buFont typeface="Arial"/>
              <a:buNone/>
              <a:tabLst/>
              <a:defRPr/>
            </a:pPr>
            <a:r>
              <a:rPr kumimoji="0" lang="en-US" sz="3600" b="1" i="0" u="none" strike="noStrike" kern="1200" cap="none" spc="0" normalizeH="0" baseline="0" noProof="0" dirty="0">
                <a:ln>
                  <a:noFill/>
                </a:ln>
                <a:solidFill>
                  <a:prstClr val="black"/>
                </a:solidFill>
                <a:effectLst/>
                <a:uLnTx/>
                <a:uFillTx/>
                <a:latin typeface="Corbel"/>
                <a:cs typeface="Arial"/>
                <a:sym typeface="Corbel"/>
              </a:rPr>
              <a:t>All Standards, All Students: </a:t>
            </a:r>
            <a:r>
              <a:rPr kumimoji="0" lang="en-US" sz="3600" b="1" i="1" u="none" strike="noStrike" kern="1200" cap="none" spc="0" normalizeH="0" baseline="0" noProof="0" dirty="0">
                <a:ln>
                  <a:noFill/>
                </a:ln>
                <a:solidFill>
                  <a:prstClr val="black"/>
                </a:solidFill>
                <a:effectLst/>
                <a:uLnTx/>
                <a:uFillTx/>
                <a:latin typeface="Corbel"/>
                <a:cs typeface="Arial"/>
                <a:sym typeface="Corbel"/>
              </a:rPr>
              <a:t>Flip Upside Down</a:t>
            </a:r>
            <a:endParaRPr kumimoji="0" lang="en-US" sz="3600" b="0" i="1" u="none" strike="noStrike" kern="1200" cap="none" spc="0" normalizeH="0" baseline="0" noProof="0" dirty="0">
              <a:ln>
                <a:noFill/>
              </a:ln>
              <a:solidFill>
                <a:prstClr val="black"/>
              </a:solidFill>
              <a:effectLst/>
              <a:uLnTx/>
              <a:uFillTx/>
              <a:latin typeface="Calibri"/>
              <a:cs typeface="Arial"/>
              <a:sym typeface="Arial"/>
            </a:endParaRPr>
          </a:p>
        </p:txBody>
      </p:sp>
      <p:sp>
        <p:nvSpPr>
          <p:cNvPr id="11" name="Google Shape;445;p51">
            <a:extLst>
              <a:ext uri="{FF2B5EF4-FFF2-40B4-BE49-F238E27FC236}">
                <a16:creationId xmlns:a16="http://schemas.microsoft.com/office/drawing/2014/main" id="{50FC00FA-CCAE-4982-97AD-DD568B58EB27}"/>
              </a:ext>
            </a:extLst>
          </p:cNvPr>
          <p:cNvSpPr txBox="1"/>
          <p:nvPr/>
        </p:nvSpPr>
        <p:spPr>
          <a:xfrm>
            <a:off x="526092" y="981099"/>
            <a:ext cx="7983488" cy="744478"/>
          </a:xfrm>
          <a:prstGeom prst="rect">
            <a:avLst/>
          </a:prstGeom>
          <a:solidFill>
            <a:schemeClr val="lt1"/>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0000"/>
              </a:buClr>
              <a:buSzPts val="3200"/>
              <a:buFont typeface="Arial"/>
              <a:buNone/>
              <a:tabLst/>
              <a:defRPr/>
            </a:pPr>
            <a:r>
              <a:rPr kumimoji="0" lang="en-US" sz="2800" b="1" i="0" u="none" strike="noStrike" kern="0" cap="none" spc="0" normalizeH="0" baseline="0" noProof="0" dirty="0">
                <a:ln>
                  <a:noFill/>
                </a:ln>
                <a:solidFill>
                  <a:prstClr val="black"/>
                </a:solidFill>
                <a:effectLst/>
                <a:uLnTx/>
                <a:uFillTx/>
                <a:latin typeface="Arial"/>
                <a:cs typeface="Arial"/>
                <a:sym typeface="Arial"/>
              </a:rPr>
              <a:t>        </a:t>
            </a:r>
            <a:r>
              <a:rPr kumimoji="0" lang="en-US" sz="2800" b="1" i="0" u="none" strike="noStrike" kern="0" cap="none" spc="0" normalizeH="0" baseline="0" noProof="0" dirty="0">
                <a:ln>
                  <a:noFill/>
                </a:ln>
                <a:solidFill>
                  <a:srgbClr val="F79646">
                    <a:lumMod val="75000"/>
                  </a:srgbClr>
                </a:solidFill>
                <a:effectLst/>
                <a:uLnTx/>
                <a:uFillTx/>
                <a:latin typeface="Arial"/>
                <a:cs typeface="Arial"/>
                <a:sym typeface="Arial"/>
              </a:rPr>
              <a:t>Traditional                          Contemporary     </a:t>
            </a:r>
            <a:endParaRPr kumimoji="0" sz="2800" b="0" i="0" u="none" strike="noStrike" kern="0" cap="none" spc="0" normalizeH="0" baseline="0" noProof="0" dirty="0">
              <a:ln>
                <a:noFill/>
              </a:ln>
              <a:solidFill>
                <a:srgbClr val="F79646">
                  <a:lumMod val="75000"/>
                </a:srgbClr>
              </a:solidFill>
              <a:effectLst/>
              <a:uLnTx/>
              <a:uFillTx/>
              <a:latin typeface="Arial"/>
              <a:cs typeface="Arial"/>
              <a:sym typeface="Arial"/>
            </a:endParaRPr>
          </a:p>
        </p:txBody>
      </p:sp>
    </p:spTree>
    <p:extLst>
      <p:ext uri="{BB962C8B-B14F-4D97-AF65-F5344CB8AC3E}">
        <p14:creationId xmlns:p14="http://schemas.microsoft.com/office/powerpoint/2010/main" val="127605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18" grpId="0"/>
      <p:bldP spid="19" grpId="0"/>
      <p:bldP spid="2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1675924"/>
            <a:ext cx="8229600" cy="3200876"/>
          </a:xfrm>
          <a:prstGeom prst="rect">
            <a:avLst/>
          </a:prstGeom>
        </p:spPr>
        <p:txBody>
          <a:bodyPr wrap="square">
            <a:spAutoFit/>
          </a:bodyPr>
          <a:lstStyle/>
          <a:p>
            <a:pPr marL="346075" marR="0" lvl="0" indent="-3460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1" i="0" u="sng"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Arial"/>
              </a:rPr>
              <a:t>Traditional thinking:</a:t>
            </a:r>
            <a:r>
              <a:rPr kumimoji="0" lang="en-US" sz="32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Arial"/>
              </a:rPr>
              <a:t> </a:t>
            </a:r>
            <a:r>
              <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Arial"/>
              </a:rPr>
              <a:t>Language is a “precursor” or “prerequisite” for doing science</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sym typeface="Arial"/>
            </a:endParaRPr>
          </a:p>
          <a:p>
            <a:pPr marL="346075" marR="0" lvl="0" indent="-3460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1" i="0" u="sng" strike="noStrike" kern="1200" cap="none" spc="0" normalizeH="0" baseline="0" noProof="0" dirty="0">
                <a:ln>
                  <a:noFill/>
                </a:ln>
                <a:solidFill>
                  <a:prstClr val="black"/>
                </a:solidFill>
                <a:effectLst/>
                <a:uLnTx/>
                <a:uFillTx/>
                <a:latin typeface="Calibri"/>
                <a:cs typeface="Calibri" panose="020F0502020204030204" pitchFamily="34" charset="0"/>
                <a:sym typeface="Arial"/>
              </a:rPr>
              <a:t>Contemporary thinking:</a:t>
            </a:r>
            <a:r>
              <a:rPr kumimoji="0" lang="en-US" sz="3200" b="1" i="0" u="none" strike="noStrike" kern="1200" cap="none" spc="0" normalizeH="0" baseline="0" noProof="0" dirty="0">
                <a:ln>
                  <a:noFill/>
                </a:ln>
                <a:solidFill>
                  <a:prstClr val="black"/>
                </a:solidFill>
                <a:effectLst/>
                <a:uLnTx/>
                <a:uFillTx/>
                <a:latin typeface="Calibri"/>
                <a:cs typeface="Calibri" panose="020F0502020204030204" pitchFamily="34" charset="0"/>
                <a:sym typeface="Arial"/>
              </a:rPr>
              <a:t> </a:t>
            </a:r>
            <a:r>
              <a:rPr kumimoji="0" lang="en-US" sz="3200" b="0" i="0" u="none" strike="noStrike" kern="1200" cap="none" spc="0" normalizeH="0" baseline="0" noProof="0" dirty="0">
                <a:ln>
                  <a:noFill/>
                </a:ln>
                <a:solidFill>
                  <a:prstClr val="black"/>
                </a:solidFill>
                <a:effectLst/>
                <a:uLnTx/>
                <a:uFillTx/>
                <a:latin typeface="Calibri"/>
                <a:cs typeface="Calibri" panose="020F0502020204030204" pitchFamily="34" charset="0"/>
                <a:sym typeface="Arial"/>
              </a:rPr>
              <a:t>Language is a “product” of doing science</a:t>
            </a:r>
          </a:p>
        </p:txBody>
      </p:sp>
      <p:sp>
        <p:nvSpPr>
          <p:cNvPr id="5" name="Rectangle 8"/>
          <p:cNvSpPr txBox="1">
            <a:spLocks noChangeArrowheads="1"/>
          </p:cNvSpPr>
          <p:nvPr/>
        </p:nvSpPr>
        <p:spPr>
          <a:xfrm>
            <a:off x="0" y="0"/>
            <a:ext cx="9144000" cy="1163137"/>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19063" marR="0" lvl="0" indent="1588" algn="l" defTabSz="914400" rtl="0" eaLnBrk="1" fontAlgn="auto" latinLnBrk="0" hangingPunct="1">
              <a:lnSpc>
                <a:spcPct val="85000"/>
              </a:lnSpc>
              <a:spcBef>
                <a:spcPts val="0"/>
              </a:spcBef>
              <a:spcAft>
                <a:spcPts val="0"/>
              </a:spcAft>
              <a:buClr>
                <a:srgbClr val="FFFFFF"/>
              </a:buClr>
              <a:buSzPts val="1400"/>
              <a:buFontTx/>
              <a:buNone/>
              <a:tabLst/>
              <a:defRPr/>
            </a:pPr>
            <a:r>
              <a:rPr kumimoji="0" lang="en-US" sz="4000" b="1" i="0" u="none" strike="noStrike" kern="0" cap="none" spc="0" normalizeH="0" baseline="0" noProof="0" dirty="0">
                <a:ln>
                  <a:noFill/>
                </a:ln>
                <a:solidFill>
                  <a:srgbClr val="FFC000"/>
                </a:solidFill>
                <a:effectLst/>
                <a:uLnTx/>
                <a:uFillTx/>
                <a:latin typeface="Corbel" panose="020B0503020204020204" pitchFamily="34" charset="0"/>
                <a:ea typeface="Arial"/>
                <a:cs typeface="Arial"/>
                <a:sym typeface="Arial"/>
              </a:rPr>
              <a:t>Registers</a:t>
            </a:r>
            <a:endParaRPr kumimoji="0" lang="en-US" sz="4000" b="1" i="0" u="none" strike="noStrike" kern="0" cap="none" spc="0" normalizeH="0" baseline="0" noProof="0" dirty="0">
              <a:ln>
                <a:noFill/>
              </a:ln>
              <a:solidFill>
                <a:srgbClr val="FFC000"/>
              </a:solidFill>
              <a:effectLst/>
              <a:uLnTx/>
              <a:uFillTx/>
              <a:latin typeface="Corbel" panose="020B0503020204020204" pitchFamily="34" charset="0"/>
              <a:cs typeface="Arial"/>
              <a:sym typeface="Arial"/>
            </a:endParaRPr>
          </a:p>
        </p:txBody>
      </p:sp>
    </p:spTree>
    <p:extLst>
      <p:ext uri="{BB962C8B-B14F-4D97-AF65-F5344CB8AC3E}">
        <p14:creationId xmlns:p14="http://schemas.microsoft.com/office/powerpoint/2010/main" val="122583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2226" name="Google Shape;2226;p335"/>
          <p:cNvPicPr preferRelativeResize="0"/>
          <p:nvPr/>
        </p:nvPicPr>
        <p:blipFill rotWithShape="1">
          <a:blip r:embed="rId3">
            <a:alphaModFix/>
          </a:blip>
          <a:srcRect/>
          <a:stretch/>
        </p:blipFill>
        <p:spPr>
          <a:xfrm>
            <a:off x="5635119" y="3138924"/>
            <a:ext cx="3171985" cy="2443219"/>
          </a:xfrm>
          <a:prstGeom prst="rect">
            <a:avLst/>
          </a:prstGeom>
          <a:noFill/>
          <a:ln>
            <a:noFill/>
          </a:ln>
        </p:spPr>
      </p:pic>
      <p:pic>
        <p:nvPicPr>
          <p:cNvPr id="2227" name="Google Shape;2227;p335"/>
          <p:cNvPicPr preferRelativeResize="0"/>
          <p:nvPr/>
        </p:nvPicPr>
        <p:blipFill rotWithShape="1">
          <a:blip r:embed="rId4">
            <a:alphaModFix/>
          </a:blip>
          <a:srcRect/>
          <a:stretch/>
        </p:blipFill>
        <p:spPr>
          <a:xfrm>
            <a:off x="3232561" y="3138925"/>
            <a:ext cx="1899988" cy="2443219"/>
          </a:xfrm>
          <a:prstGeom prst="rect">
            <a:avLst/>
          </a:prstGeom>
          <a:noFill/>
          <a:ln>
            <a:noFill/>
          </a:ln>
        </p:spPr>
      </p:pic>
      <p:pic>
        <p:nvPicPr>
          <p:cNvPr id="2228" name="Google Shape;2228;p335"/>
          <p:cNvPicPr preferRelativeResize="0"/>
          <p:nvPr/>
        </p:nvPicPr>
        <p:blipFill rotWithShape="1">
          <a:blip r:embed="rId5">
            <a:alphaModFix/>
          </a:blip>
          <a:srcRect/>
          <a:stretch/>
        </p:blipFill>
        <p:spPr>
          <a:xfrm>
            <a:off x="4403413" y="1345324"/>
            <a:ext cx="1912879" cy="2048748"/>
          </a:xfrm>
          <a:prstGeom prst="rect">
            <a:avLst/>
          </a:prstGeom>
          <a:noFill/>
          <a:ln>
            <a:noFill/>
          </a:ln>
        </p:spPr>
      </p:pic>
      <p:sp>
        <p:nvSpPr>
          <p:cNvPr id="2229" name="Google Shape;2229;p335"/>
          <p:cNvSpPr/>
          <p:nvPr/>
        </p:nvSpPr>
        <p:spPr>
          <a:xfrm>
            <a:off x="178490" y="3138923"/>
            <a:ext cx="3129841" cy="3287475"/>
          </a:xfrm>
          <a:prstGeom prst="rect">
            <a:avLst/>
          </a:prstGeom>
          <a:noFill/>
          <a:ln>
            <a:noFill/>
          </a:ln>
        </p:spPr>
        <p:txBody>
          <a:bodyPr spcFirstLastPara="1" wrap="square" lIns="68550" tIns="34275" rIns="68550"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As students use language to “do” science, they engage in different types of interactions.</a:t>
            </a:r>
            <a:endParaRPr kumimoji="0" sz="28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p:txBody>
      </p:sp>
      <p:sp>
        <p:nvSpPr>
          <p:cNvPr id="2230" name="Google Shape;2230;p335"/>
          <p:cNvSpPr txBox="1"/>
          <p:nvPr/>
        </p:nvSpPr>
        <p:spPr>
          <a:xfrm>
            <a:off x="2955289" y="5660620"/>
            <a:ext cx="2596047" cy="49845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r>
              <a:rPr kumimoji="0" lang="en-US" sz="2200" b="1" i="0" u="none" strike="noStrike" kern="0" cap="none" spc="0" normalizeH="0" baseline="0" noProof="0" dirty="0">
                <a:ln>
                  <a:noFill/>
                </a:ln>
                <a:solidFill>
                  <a:srgbClr val="000000"/>
                </a:solidFill>
                <a:effectLst/>
                <a:uLnTx/>
                <a:uFillTx/>
                <a:latin typeface="Calibri"/>
                <a:ea typeface="Calibri"/>
                <a:cs typeface="Calibri"/>
                <a:sym typeface="Calibri"/>
              </a:rPr>
              <a:t>One-to-Small Group</a:t>
            </a:r>
            <a:endParaRPr kumimoji="0" sz="2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31" name="Google Shape;2231;p335"/>
          <p:cNvSpPr txBox="1"/>
          <p:nvPr/>
        </p:nvSpPr>
        <p:spPr>
          <a:xfrm>
            <a:off x="6058739" y="5638800"/>
            <a:ext cx="2088351" cy="44670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alibri"/>
              <a:buNone/>
              <a:tabLst/>
              <a:defRPr/>
            </a:pPr>
            <a:r>
              <a:rPr kumimoji="0" lang="en-US" sz="2200" b="1" i="0" u="none" strike="noStrike" kern="0" cap="none" spc="0" normalizeH="0" baseline="0" noProof="0" dirty="0">
                <a:ln>
                  <a:noFill/>
                </a:ln>
                <a:solidFill>
                  <a:srgbClr val="000000"/>
                </a:solidFill>
                <a:effectLst/>
                <a:uLnTx/>
                <a:uFillTx/>
                <a:latin typeface="Calibri"/>
                <a:ea typeface="Calibri"/>
                <a:cs typeface="Calibri"/>
                <a:sym typeface="Calibri"/>
              </a:rPr>
              <a:t>One-to-Many</a:t>
            </a:r>
            <a:endParaRPr kumimoji="0" sz="2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32" name="Google Shape;2232;p335"/>
          <p:cNvSpPr txBox="1"/>
          <p:nvPr/>
        </p:nvSpPr>
        <p:spPr>
          <a:xfrm>
            <a:off x="4540050" y="1848108"/>
            <a:ext cx="1576545" cy="86102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I don’t see it in there.</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236" name="Google Shape;2236;p335"/>
          <p:cNvPicPr preferRelativeResize="0"/>
          <p:nvPr/>
        </p:nvPicPr>
        <p:blipFill rotWithShape="1">
          <a:blip r:embed="rId5">
            <a:alphaModFix/>
          </a:blip>
          <a:srcRect/>
          <a:stretch/>
        </p:blipFill>
        <p:spPr>
          <a:xfrm>
            <a:off x="6630173" y="1251620"/>
            <a:ext cx="2244200" cy="2236156"/>
          </a:xfrm>
          <a:prstGeom prst="rect">
            <a:avLst/>
          </a:prstGeom>
          <a:noFill/>
          <a:ln>
            <a:noFill/>
          </a:ln>
        </p:spPr>
      </p:pic>
      <p:sp>
        <p:nvSpPr>
          <p:cNvPr id="19" name="Google Shape;2233;p335">
            <a:extLst>
              <a:ext uri="{FF2B5EF4-FFF2-40B4-BE49-F238E27FC236}">
                <a16:creationId xmlns:a16="http://schemas.microsoft.com/office/drawing/2014/main" id="{EB33A6C0-5B06-4B21-82B9-45B7DE9731D7}"/>
              </a:ext>
            </a:extLst>
          </p:cNvPr>
          <p:cNvSpPr txBox="1"/>
          <p:nvPr/>
        </p:nvSpPr>
        <p:spPr>
          <a:xfrm>
            <a:off x="6854265" y="1660358"/>
            <a:ext cx="1796017" cy="1015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alibri"/>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The sugar mixed with the water.</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4" name="Rectangle 8">
            <a:extLst>
              <a:ext uri="{FF2B5EF4-FFF2-40B4-BE49-F238E27FC236}">
                <a16:creationId xmlns:a16="http://schemas.microsoft.com/office/drawing/2014/main" id="{326EB3C0-0FF0-464E-9447-B9AE40D01F03}"/>
              </a:ext>
            </a:extLst>
          </p:cNvPr>
          <p:cNvSpPr txBox="1">
            <a:spLocks noChangeArrowheads="1"/>
          </p:cNvSpPr>
          <p:nvPr/>
        </p:nvSpPr>
        <p:spPr>
          <a:xfrm>
            <a:off x="0" y="0"/>
            <a:ext cx="9144000" cy="1445207"/>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20650" marR="0" lvl="0" algn="l" defTabSz="914400" rtl="0" eaLnBrk="1" fontAlgn="auto" latinLnBrk="0" hangingPunct="1">
              <a:lnSpc>
                <a:spcPct val="100000"/>
              </a:lnSpc>
              <a:spcBef>
                <a:spcPct val="0"/>
              </a:spcBef>
              <a:spcAft>
                <a:spcPts val="0"/>
              </a:spcAft>
              <a:buClrTx/>
              <a:buSzPct val="25000"/>
              <a:buFontTx/>
              <a:buNone/>
              <a:tabLst/>
              <a:defRPr/>
            </a:pPr>
            <a:r>
              <a:rPr kumimoji="0" lang="en-US" sz="4000" b="1" i="0" u="none" strike="noStrike" kern="0" cap="none" spc="0" normalizeH="0" baseline="0" noProof="0" dirty="0">
                <a:ln>
                  <a:noFill/>
                </a:ln>
                <a:solidFill>
                  <a:srgbClr val="FFC000"/>
                </a:solidFill>
                <a:effectLst/>
                <a:uLnTx/>
                <a:uFillTx/>
                <a:latin typeface="Corbel" panose="020B0503020204020204" pitchFamily="34" charset="0"/>
                <a:cs typeface="Arial"/>
                <a:sym typeface="Arial"/>
              </a:rPr>
              <a:t>Interactions</a:t>
            </a:r>
            <a:endParaRPr kumimoji="0" lang="en-US" sz="4000" b="1" i="0" u="none" strike="noStrike" kern="1200" cap="none" spc="0" normalizeH="0" baseline="0" noProof="0" dirty="0">
              <a:ln>
                <a:noFill/>
              </a:ln>
              <a:solidFill>
                <a:srgbClr val="FFC000"/>
              </a:solidFill>
              <a:effectLst/>
              <a:uLnTx/>
              <a:uFillTx/>
              <a:latin typeface="Corbel" panose="020B0503020204020204" pitchFamily="34" charset="0"/>
              <a:ea typeface="Calibri"/>
              <a:cs typeface="Calibri"/>
              <a:sym typeface="Calibri"/>
            </a:endParaRPr>
          </a:p>
        </p:txBody>
      </p:sp>
      <p:pic>
        <p:nvPicPr>
          <p:cNvPr id="15" name="Google Shape;2234;p335">
            <a:extLst>
              <a:ext uri="{FF2B5EF4-FFF2-40B4-BE49-F238E27FC236}">
                <a16:creationId xmlns:a16="http://schemas.microsoft.com/office/drawing/2014/main" id="{BED4E01A-722D-432E-B3C8-C69FEE504E40}"/>
              </a:ext>
            </a:extLst>
          </p:cNvPr>
          <p:cNvPicPr preferRelativeResize="0"/>
          <p:nvPr/>
        </p:nvPicPr>
        <p:blipFill rotWithShape="1">
          <a:blip r:embed="rId6">
            <a:alphaModFix/>
          </a:blip>
          <a:srcRect/>
          <a:stretch/>
        </p:blipFill>
        <p:spPr>
          <a:xfrm>
            <a:off x="3678571" y="6158387"/>
            <a:ext cx="943914" cy="536024"/>
          </a:xfrm>
          <a:prstGeom prst="rect">
            <a:avLst/>
          </a:prstGeom>
          <a:noFill/>
          <a:ln>
            <a:noFill/>
          </a:ln>
        </p:spPr>
      </p:pic>
      <p:pic>
        <p:nvPicPr>
          <p:cNvPr id="20" name="Google Shape;2235;p335">
            <a:extLst>
              <a:ext uri="{FF2B5EF4-FFF2-40B4-BE49-F238E27FC236}">
                <a16:creationId xmlns:a16="http://schemas.microsoft.com/office/drawing/2014/main" id="{D670235A-DB9D-4E73-8C92-CABA6214664C}"/>
              </a:ext>
            </a:extLst>
          </p:cNvPr>
          <p:cNvPicPr preferRelativeResize="0"/>
          <p:nvPr/>
        </p:nvPicPr>
        <p:blipFill rotWithShape="1">
          <a:blip r:embed="rId7">
            <a:alphaModFix/>
          </a:blip>
          <a:srcRect/>
          <a:stretch/>
        </p:blipFill>
        <p:spPr>
          <a:xfrm>
            <a:off x="6627799" y="6126868"/>
            <a:ext cx="1059197" cy="620093"/>
          </a:xfrm>
          <a:prstGeom prst="rect">
            <a:avLst/>
          </a:prstGeom>
          <a:noFill/>
          <a:ln>
            <a:noFill/>
          </a:ln>
        </p:spPr>
      </p:pic>
    </p:spTree>
    <p:extLst>
      <p:ext uri="{BB962C8B-B14F-4D97-AF65-F5344CB8AC3E}">
        <p14:creationId xmlns:p14="http://schemas.microsoft.com/office/powerpoint/2010/main" val="188414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0" grpId="0"/>
      <p:bldP spid="2231" grpId="0"/>
      <p:bldP spid="2232"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42"/>
        <p:cNvGrpSpPr/>
        <p:nvPr/>
      </p:nvGrpSpPr>
      <p:grpSpPr>
        <a:xfrm>
          <a:off x="0" y="0"/>
          <a:ext cx="0" cy="0"/>
          <a:chOff x="0" y="0"/>
          <a:chExt cx="0" cy="0"/>
        </a:xfrm>
      </p:grpSpPr>
      <p:sp>
        <p:nvSpPr>
          <p:cNvPr id="2243" name="Google Shape;2243;p336"/>
          <p:cNvSpPr txBox="1"/>
          <p:nvPr/>
        </p:nvSpPr>
        <p:spPr>
          <a:xfrm>
            <a:off x="342892" y="1447800"/>
            <a:ext cx="8458200" cy="502920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Pts val="3200"/>
              <a:buFont typeface="Arial"/>
              <a:buChar char="•"/>
              <a:tabLst/>
              <a:defRPr/>
            </a:pPr>
            <a:r>
              <a:rPr kumimoji="0" lang="en-US" sz="3200" b="1" i="0" u="sng" strike="noStrike" kern="0" cap="none" spc="0" normalizeH="0" baseline="0" noProof="0" dirty="0">
                <a:ln>
                  <a:noFill/>
                </a:ln>
                <a:solidFill>
                  <a:srgbClr val="000000"/>
                </a:solidFill>
                <a:effectLst/>
                <a:uLnTx/>
                <a:uFillTx/>
                <a:latin typeface="Calibri"/>
                <a:ea typeface="Calibri"/>
                <a:cs typeface="Calibri"/>
                <a:sym typeface="Calibri"/>
              </a:rPr>
              <a:t>Traditional thinking:</a:t>
            </a: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 Enforce the use of disciplinary language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3200"/>
              <a:buFont typeface="Arial"/>
              <a:buChar char="•"/>
              <a:tabLst/>
              <a:defRPr/>
            </a:pPr>
            <a:r>
              <a:rPr kumimoji="0" lang="en-US" sz="3200" b="1" i="0" u="sng" strike="noStrike" kern="0" cap="none" spc="0" normalizeH="0" baseline="0" noProof="0" dirty="0">
                <a:ln>
                  <a:noFill/>
                </a:ln>
                <a:solidFill>
                  <a:srgbClr val="000000"/>
                </a:solidFill>
                <a:effectLst/>
                <a:uLnTx/>
                <a:uFillTx/>
                <a:latin typeface="Calibri"/>
                <a:ea typeface="Calibri"/>
                <a:cs typeface="Calibri"/>
                <a:sym typeface="Calibri"/>
              </a:rPr>
              <a:t>Contemporary thinking:</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914400" marR="0" lvl="0" indent="-450850" algn="l" defTabSz="914400" rtl="0" eaLnBrk="1" fontAlgn="auto" latinLnBrk="0" hangingPunct="1">
              <a:lnSpc>
                <a:spcPct val="100000"/>
              </a:lnSpc>
              <a:spcBef>
                <a:spcPts val="0"/>
              </a:spcBef>
              <a:spcAft>
                <a:spcPts val="0"/>
              </a:spcAft>
              <a:buClr>
                <a:srgbClr val="000000"/>
              </a:buClr>
              <a:buSzPts val="3200"/>
              <a:buFont typeface="Noto Sans Symbols"/>
              <a:buChar char="➢"/>
              <a:tabLst/>
              <a:defRPr/>
            </a:pP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Enforcing the use of disciplinary language could short-circuit opportunities to learn disciplinary content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400" marR="0" lvl="0" indent="-450850" algn="l" defTabSz="914400" rtl="0" eaLnBrk="1" fontAlgn="auto" latinLnBrk="0" hangingPunct="1">
              <a:lnSpc>
                <a:spcPct val="100000"/>
              </a:lnSpc>
              <a:spcBef>
                <a:spcPts val="0"/>
              </a:spcBef>
              <a:spcAft>
                <a:spcPts val="0"/>
              </a:spcAft>
              <a:buClr>
                <a:srgbClr val="000000"/>
              </a:buClr>
              <a:buSzPts val="3200"/>
              <a:buFont typeface="Noto Sans Symbols"/>
              <a:buChar char="➢"/>
              <a:tabLst/>
              <a:defRPr/>
            </a:pP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Guide students in adapting language in different types of interactions</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 name="Rectangle 8"/>
          <p:cNvSpPr txBox="1">
            <a:spLocks noChangeArrowheads="1"/>
          </p:cNvSpPr>
          <p:nvPr/>
        </p:nvSpPr>
        <p:spPr>
          <a:xfrm>
            <a:off x="0" y="0"/>
            <a:ext cx="9144000" cy="1186673"/>
          </a:xfrm>
          <a:prstGeom prst="rect">
            <a:avLst/>
          </a:prstGeom>
          <a:gradFill>
            <a:gsLst>
              <a:gs pos="100000">
                <a:srgbClr val="5F1469"/>
              </a:gs>
              <a:gs pos="0">
                <a:srgbClr val="3C0043"/>
              </a:gs>
            </a:gsLst>
            <a:lin ang="16200000" scaled="0"/>
          </a:gradFill>
          <a:ln>
            <a:solidFill>
              <a:srgbClr val="5F1469"/>
            </a:solidFill>
          </a:ln>
          <a:effectLst/>
        </p:spPr>
        <p:style>
          <a:lnRef idx="1">
            <a:schemeClr val="accent4"/>
          </a:lnRef>
          <a:fillRef idx="2">
            <a:schemeClr val="accent4"/>
          </a:fillRef>
          <a:effectRef idx="1">
            <a:schemeClr val="accent4"/>
          </a:effectRef>
          <a:fontRef idx="minor">
            <a:schemeClr val="dk1"/>
          </a:fontRef>
        </p:style>
        <p:txBody>
          <a:bodyPr vert="horz" lIns="79052" tIns="45176" rIns="79052" bIns="45176"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19063" marR="0" lvl="0" indent="1588" algn="l" defTabSz="914400" rtl="0" eaLnBrk="1" fontAlgn="auto" latinLnBrk="0" hangingPunct="1">
              <a:lnSpc>
                <a:spcPct val="100000"/>
              </a:lnSpc>
              <a:spcBef>
                <a:spcPct val="0"/>
              </a:spcBef>
              <a:spcAft>
                <a:spcPts val="0"/>
              </a:spcAft>
              <a:buClrTx/>
              <a:buSzPct val="25000"/>
              <a:buFontTx/>
              <a:buNone/>
              <a:tabLst/>
              <a:defRPr/>
            </a:pPr>
            <a:r>
              <a:rPr kumimoji="0" lang="en-US" sz="4000" b="1" i="0" u="none" strike="noStrike" kern="0" cap="none" spc="0" normalizeH="0" baseline="0" noProof="0" dirty="0">
                <a:ln>
                  <a:noFill/>
                </a:ln>
                <a:solidFill>
                  <a:srgbClr val="FFC000"/>
                </a:solidFill>
                <a:effectLst/>
                <a:uLnTx/>
                <a:uFillTx/>
                <a:latin typeface="Corbel" panose="020B0503020204020204" pitchFamily="34" charset="0"/>
                <a:cs typeface="Arial"/>
                <a:sym typeface="Arial"/>
              </a:rPr>
              <a:t>Interactions</a:t>
            </a:r>
            <a:endParaRPr kumimoji="0" lang="en-US" sz="4000" b="1" i="0" u="none" strike="noStrike" kern="1200" cap="none" spc="0" normalizeH="0" baseline="0" noProof="0" dirty="0">
              <a:ln>
                <a:noFill/>
              </a:ln>
              <a:solidFill>
                <a:srgbClr val="FFC000"/>
              </a:solidFill>
              <a:effectLst/>
              <a:uLnTx/>
              <a:uFillTx/>
              <a:latin typeface="Corbel" panose="020B0503020204020204" pitchFamily="34" charset="0"/>
              <a:ea typeface="Calibri"/>
              <a:cs typeface="Calibri"/>
              <a:sym typeface="Calibri"/>
            </a:endParaRPr>
          </a:p>
        </p:txBody>
      </p:sp>
    </p:spTree>
    <p:extLst>
      <p:ext uri="{BB962C8B-B14F-4D97-AF65-F5344CB8AC3E}">
        <p14:creationId xmlns:p14="http://schemas.microsoft.com/office/powerpoint/2010/main" val="399998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4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4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ktop/Screen%20Shot%202017-12-13%20at%209.51.25%20PM.png">
            <a:extLst>
              <a:ext uri="{FF2B5EF4-FFF2-40B4-BE49-F238E27FC236}">
                <a16:creationId xmlns:a16="http://schemas.microsoft.com/office/drawing/2014/main" id="{B5256E55-1B8D-4738-BBF4-4DB30F794AA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99708" y="75304"/>
            <a:ext cx="5561704" cy="6648225"/>
          </a:xfrm>
          <a:prstGeom prst="rect">
            <a:avLst/>
          </a:prstGeom>
          <a:noFill/>
          <a:ln>
            <a:noFill/>
          </a:ln>
        </p:spPr>
      </p:pic>
    </p:spTree>
    <p:extLst>
      <p:ext uri="{BB962C8B-B14F-4D97-AF65-F5344CB8AC3E}">
        <p14:creationId xmlns:p14="http://schemas.microsoft.com/office/powerpoint/2010/main" val="2682550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21"/>
        <p:cNvGrpSpPr/>
        <p:nvPr/>
      </p:nvGrpSpPr>
      <p:grpSpPr>
        <a:xfrm>
          <a:off x="0" y="0"/>
          <a:ext cx="0" cy="0"/>
          <a:chOff x="0" y="0"/>
          <a:chExt cx="0" cy="0"/>
        </a:xfrm>
      </p:grpSpPr>
      <p:sp>
        <p:nvSpPr>
          <p:cNvPr id="5022" name="Google Shape;5022;p635"/>
          <p:cNvSpPr txBox="1">
            <a:spLocks noGrp="1"/>
          </p:cNvSpPr>
          <p:nvPr>
            <p:ph type="body" idx="1"/>
          </p:nvPr>
        </p:nvSpPr>
        <p:spPr>
          <a:xfrm>
            <a:off x="0" y="0"/>
            <a:ext cx="9144000" cy="6857999"/>
          </a:xfrm>
          <a:prstGeom prst="rect">
            <a:avLst/>
          </a:prstGeom>
          <a:solidFill>
            <a:schemeClr val="accent5">
              <a:lumMod val="20000"/>
              <a:lumOff val="80000"/>
            </a:schemeClr>
          </a:solidFill>
          <a:ln>
            <a:noFill/>
          </a:ln>
        </p:spPr>
        <p:txBody>
          <a:bodyPr spcFirstLastPara="1" wrap="square" lIns="91425" tIns="91425" rIns="91425" bIns="91425" anchor="t" anchorCtr="0">
            <a:noAutofit/>
          </a:bodyPr>
          <a:lstStyle/>
          <a:p>
            <a:pPr marL="0" lvl="0" indent="0" algn="ctr" rtl="0">
              <a:lnSpc>
                <a:spcPct val="100000"/>
              </a:lnSpc>
              <a:spcBef>
                <a:spcPts val="1200"/>
              </a:spcBef>
              <a:spcAft>
                <a:spcPts val="1200"/>
              </a:spcAft>
              <a:buSzPct val="100000"/>
              <a:buNone/>
            </a:pPr>
            <a:endParaRPr lang="en-US" sz="4000" b="1" dirty="0">
              <a:latin typeface="Calibri" panose="020F0502020204030204" pitchFamily="34" charset="0"/>
              <a:ea typeface="Calibri"/>
              <a:cs typeface="Calibri" panose="020F0502020204030204" pitchFamily="34" charset="0"/>
              <a:sym typeface="Calibri"/>
            </a:endParaRPr>
          </a:p>
          <a:p>
            <a:pPr marL="0" lvl="0" indent="0" algn="ctr" rtl="0">
              <a:lnSpc>
                <a:spcPct val="100000"/>
              </a:lnSpc>
              <a:spcBef>
                <a:spcPts val="1200"/>
              </a:spcBef>
              <a:spcAft>
                <a:spcPts val="1200"/>
              </a:spcAft>
              <a:buSzPct val="100000"/>
              <a:buNone/>
            </a:pPr>
            <a:r>
              <a:rPr lang="en-US" sz="4000" b="1" dirty="0">
                <a:latin typeface="Calibri" panose="020F0502020204030204" pitchFamily="34" charset="0"/>
                <a:ea typeface="Calibri"/>
                <a:cs typeface="Calibri" panose="020F0502020204030204" pitchFamily="34" charset="0"/>
                <a:sym typeface="Calibri"/>
              </a:rPr>
              <a:t>Topics</a:t>
            </a:r>
            <a:endParaRPr lang="en-US" sz="1200" dirty="0">
              <a:latin typeface="Calibri" panose="020F0502020204030204" pitchFamily="34" charset="0"/>
              <a:ea typeface="Calibri"/>
              <a:cs typeface="Calibri" panose="020F0502020204030204" pitchFamily="34" charset="0"/>
              <a:sym typeface="Calibri"/>
            </a:endParaRPr>
          </a:p>
          <a:p>
            <a:pPr marL="1597025" lvl="0" indent="-1377950">
              <a:spcBef>
                <a:spcPts val="0"/>
              </a:spcBef>
              <a:buSzPct val="100000"/>
              <a:buNone/>
            </a:pPr>
            <a:endParaRPr lang="en-US" sz="1200" dirty="0">
              <a:latin typeface="Calibri" panose="020F0502020204030204" pitchFamily="34" charset="0"/>
              <a:ea typeface="Calibri"/>
              <a:cs typeface="Calibri" panose="020F0502020204030204" pitchFamily="34" charset="0"/>
              <a:sym typeface="Calibri"/>
            </a:endParaRPr>
          </a:p>
          <a:p>
            <a:pPr marL="1828800" lvl="0" indent="-1609725">
              <a:spcBef>
                <a:spcPts val="0"/>
              </a:spcBef>
              <a:buSzPct val="100000"/>
              <a:buNone/>
            </a:pPr>
            <a:r>
              <a:rPr lang="en-US" sz="2800" dirty="0">
                <a:latin typeface="Calibri" panose="020F0502020204030204" pitchFamily="34" charset="0"/>
                <a:ea typeface="Calibri"/>
                <a:cs typeface="Calibri" panose="020F0502020204030204" pitchFamily="34" charset="0"/>
                <a:sym typeface="Calibri"/>
              </a:rPr>
              <a:t>Topic 1:	Overview of the Presentation</a:t>
            </a:r>
          </a:p>
          <a:p>
            <a:pPr marL="1828800" lvl="0" indent="-1609725">
              <a:spcBef>
                <a:spcPts val="0"/>
              </a:spcBef>
              <a:buSzPct val="100000"/>
              <a:buNone/>
            </a:pPr>
            <a:endParaRPr lang="en-US" sz="2800" dirty="0">
              <a:latin typeface="Calibri" panose="020F0502020204030204" pitchFamily="34" charset="0"/>
              <a:cs typeface="Calibri" panose="020F0502020204030204" pitchFamily="34" charset="0"/>
              <a:sym typeface="Arial"/>
            </a:endParaRPr>
          </a:p>
          <a:p>
            <a:pPr marL="1828800" lvl="0" indent="-1609725">
              <a:spcBef>
                <a:spcPts val="0"/>
              </a:spcBef>
              <a:buSzPct val="100000"/>
              <a:buNone/>
            </a:pPr>
            <a:r>
              <a:rPr lang="en-US" sz="2800" dirty="0">
                <a:latin typeface="Calibri" panose="020F0502020204030204" pitchFamily="34" charset="0"/>
                <a:cs typeface="Calibri" panose="020F0502020204030204" pitchFamily="34" charset="0"/>
                <a:sym typeface="Arial"/>
              </a:rPr>
              <a:t>Topic 2:	Science Instructional Shifts</a:t>
            </a:r>
          </a:p>
          <a:p>
            <a:pPr marL="1828800" indent="-1609725">
              <a:spcBef>
                <a:spcPts val="0"/>
              </a:spcBef>
              <a:buSzPct val="100000"/>
              <a:buNone/>
            </a:pPr>
            <a:endParaRPr lang="en-US" sz="2800" dirty="0">
              <a:latin typeface="Calibri" panose="020F0502020204030204" pitchFamily="34" charset="0"/>
              <a:cs typeface="Calibri" panose="020F0502020204030204" pitchFamily="34" charset="0"/>
              <a:sym typeface="Arial"/>
            </a:endParaRPr>
          </a:p>
          <a:p>
            <a:pPr marL="1828800" indent="-1609725">
              <a:spcBef>
                <a:spcPts val="0"/>
              </a:spcBef>
              <a:buSzPct val="100000"/>
              <a:buNone/>
            </a:pPr>
            <a:r>
              <a:rPr lang="en-US" sz="2800" dirty="0">
                <a:latin typeface="Calibri" panose="020F0502020204030204" pitchFamily="34" charset="0"/>
                <a:cs typeface="Calibri" panose="020F0502020204030204" pitchFamily="34" charset="0"/>
                <a:sym typeface="Arial"/>
              </a:rPr>
              <a:t>Topic 3:	Science and Language with All Students</a:t>
            </a:r>
          </a:p>
          <a:p>
            <a:pPr marL="1828800" indent="-1609725">
              <a:spcBef>
                <a:spcPts val="0"/>
              </a:spcBef>
              <a:buSzPct val="100000"/>
              <a:buNone/>
            </a:pPr>
            <a:endParaRPr lang="en-US" sz="2800" dirty="0">
              <a:latin typeface="Calibri" panose="020F0502020204030204" pitchFamily="34" charset="0"/>
              <a:cs typeface="Calibri" panose="020F0502020204030204" pitchFamily="34" charset="0"/>
              <a:sym typeface="Arial"/>
            </a:endParaRPr>
          </a:p>
          <a:p>
            <a:pPr marL="1828800" indent="-1609725">
              <a:spcBef>
                <a:spcPts val="0"/>
              </a:spcBef>
              <a:buSzPct val="100000"/>
              <a:buNone/>
            </a:pPr>
            <a:r>
              <a:rPr lang="en-US" sz="2800" dirty="0">
                <a:latin typeface="Calibri" panose="020F0502020204030204" pitchFamily="34" charset="0"/>
                <a:cs typeface="Calibri" panose="020F0502020204030204" pitchFamily="34" charset="0"/>
                <a:sym typeface="Arial"/>
              </a:rPr>
              <a:t>Topic 4:	Science, Language, and Computational Thinking with All Students</a:t>
            </a:r>
          </a:p>
          <a:p>
            <a:pPr marL="1828800" indent="-1609725">
              <a:spcBef>
                <a:spcPts val="0"/>
              </a:spcBef>
              <a:buSzPct val="100000"/>
              <a:buNone/>
            </a:pPr>
            <a:endParaRPr lang="en-US" sz="2800" dirty="0">
              <a:latin typeface="Calibri" panose="020F0502020204030204" pitchFamily="34" charset="0"/>
              <a:cs typeface="Calibri" panose="020F0502020204030204" pitchFamily="34" charset="0"/>
              <a:sym typeface="Arial"/>
            </a:endParaRPr>
          </a:p>
        </p:txBody>
      </p:sp>
      <p:sp>
        <p:nvSpPr>
          <p:cNvPr id="3" name="Rectangle 2">
            <a:extLst>
              <a:ext uri="{FF2B5EF4-FFF2-40B4-BE49-F238E27FC236}">
                <a16:creationId xmlns:a16="http://schemas.microsoft.com/office/drawing/2014/main" id="{8EDFAEC9-B568-47EC-9AAC-85309CD72A66}"/>
              </a:ext>
            </a:extLst>
          </p:cNvPr>
          <p:cNvSpPr/>
          <p:nvPr/>
        </p:nvSpPr>
        <p:spPr>
          <a:xfrm>
            <a:off x="174445" y="4607919"/>
            <a:ext cx="8743924" cy="997234"/>
          </a:xfrm>
          <a:prstGeom prst="rect">
            <a:avLst/>
          </a:prstGeom>
          <a:solidFill>
            <a:schemeClr val="accent1">
              <a:alpha val="0"/>
            </a:schemeClr>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38389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02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2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2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2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2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48"/>
        <p:cNvGrpSpPr/>
        <p:nvPr/>
      </p:nvGrpSpPr>
      <p:grpSpPr>
        <a:xfrm>
          <a:off x="0" y="0"/>
          <a:ext cx="0" cy="0"/>
          <a:chOff x="0" y="0"/>
          <a:chExt cx="0" cy="0"/>
        </a:xfrm>
      </p:grpSpPr>
      <p:sp>
        <p:nvSpPr>
          <p:cNvPr id="5449" name="Google Shape;5449;p683"/>
          <p:cNvSpPr txBox="1"/>
          <p:nvPr/>
        </p:nvSpPr>
        <p:spPr>
          <a:xfrm>
            <a:off x="0" y="0"/>
            <a:ext cx="9144000" cy="1319400"/>
          </a:xfrm>
          <a:prstGeom prst="rect">
            <a:avLst/>
          </a:prstGeom>
          <a:gradFill>
            <a:gsLst>
              <a:gs pos="0">
                <a:srgbClr val="3C0043"/>
              </a:gs>
              <a:gs pos="100000">
                <a:srgbClr val="5F1469"/>
              </a:gs>
            </a:gsLst>
            <a:lin ang="16200038" scaled="0"/>
          </a:gradFill>
          <a:ln w="9525" cap="flat" cmpd="sng">
            <a:solidFill>
              <a:srgbClr val="5F1469"/>
            </a:solidFill>
            <a:prstDash val="solid"/>
            <a:miter lim="800000"/>
            <a:headEnd type="none" w="sm" len="sm"/>
            <a:tailEnd type="none" w="sm" len="sm"/>
          </a:ln>
        </p:spPr>
        <p:txBody>
          <a:bodyPr spcFirstLastPara="1" wrap="square" lIns="79050" tIns="45175" rIns="79050" bIns="45175" anchor="ctr" anchorCtr="0">
            <a:noAutofit/>
          </a:bodyPr>
          <a:lstStyle/>
          <a:p>
            <a:pPr marL="120650" marR="0" lvl="0" indent="0" algn="ctr" defTabSz="914400" rtl="0" eaLnBrk="1" fontAlgn="auto" latinLnBrk="0" hangingPunct="1">
              <a:lnSpc>
                <a:spcPct val="100000"/>
              </a:lnSpc>
              <a:spcBef>
                <a:spcPts val="0"/>
              </a:spcBef>
              <a:spcAft>
                <a:spcPts val="0"/>
              </a:spcAft>
              <a:buClr>
                <a:srgbClr val="FFFFFF"/>
              </a:buClr>
              <a:buSzPts val="4000"/>
              <a:buFont typeface="Corbel"/>
              <a:buNone/>
              <a:tabLst/>
              <a:defRPr/>
            </a:pPr>
            <a:r>
              <a:rPr kumimoji="0" lang="en-US" sz="4000" b="1" i="0" u="none" strike="noStrike" kern="0" cap="none" spc="0" normalizeH="0" baseline="0" noProof="0">
                <a:ln>
                  <a:noFill/>
                </a:ln>
                <a:solidFill>
                  <a:srgbClr val="FFFFFF"/>
                </a:solidFill>
                <a:effectLst/>
                <a:uLnTx/>
                <a:uFillTx/>
                <a:latin typeface="Corbel"/>
                <a:ea typeface="Corbel"/>
                <a:cs typeface="Corbel"/>
                <a:sym typeface="Corbel"/>
              </a:rPr>
              <a:t>SAIL + CTM</a:t>
            </a:r>
            <a:endParaRPr kumimoji="0" sz="4000" b="1" i="0" u="none" strike="noStrike" kern="0" cap="none" spc="0" normalizeH="0" baseline="0" noProof="0">
              <a:ln>
                <a:noFill/>
              </a:ln>
              <a:solidFill>
                <a:srgbClr val="FFFFFF"/>
              </a:solidFill>
              <a:effectLst/>
              <a:uLnTx/>
              <a:uFillTx/>
              <a:latin typeface="Corbel"/>
              <a:ea typeface="Corbel"/>
              <a:cs typeface="Corbel"/>
              <a:sym typeface="Corbel"/>
            </a:endParaRPr>
          </a:p>
          <a:p>
            <a:pPr marL="0" marR="0" lvl="0" indent="0" algn="ctr" defTabSz="914400" rtl="0" eaLnBrk="1" fontAlgn="auto" latinLnBrk="0" hangingPunct="1">
              <a:lnSpc>
                <a:spcPct val="100000"/>
              </a:lnSpc>
              <a:spcBef>
                <a:spcPts val="0"/>
              </a:spcBef>
              <a:spcAft>
                <a:spcPts val="0"/>
              </a:spcAft>
              <a:buClr>
                <a:srgbClr val="FFFFFF"/>
              </a:buClr>
              <a:buSzPts val="4000"/>
              <a:buFont typeface="Corbel"/>
              <a:buNone/>
              <a:tabLst/>
              <a:defRPr/>
            </a:pPr>
            <a:r>
              <a:rPr kumimoji="0" lang="en-US" sz="4000" b="1" i="0" u="none" strike="noStrike" kern="0" cap="none" spc="0" normalizeH="0" baseline="0" noProof="0">
                <a:ln>
                  <a:noFill/>
                </a:ln>
                <a:solidFill>
                  <a:srgbClr val="FFFFFF"/>
                </a:solidFill>
                <a:effectLst/>
                <a:uLnTx/>
                <a:uFillTx/>
                <a:latin typeface="Corbel"/>
                <a:ea typeface="Corbel"/>
                <a:cs typeface="Corbel"/>
                <a:sym typeface="Corbel"/>
              </a:rPr>
              <a:t>(Computational Thinking and Modeling)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2" name="Google Shape;5452;p683"/>
          <p:cNvSpPr txBox="1"/>
          <p:nvPr/>
        </p:nvSpPr>
        <p:spPr>
          <a:xfrm>
            <a:off x="3833980" y="3796960"/>
            <a:ext cx="2090100" cy="663300"/>
          </a:xfrm>
          <a:prstGeom prst="rect">
            <a:avLst/>
          </a:prstGeom>
          <a:noFill/>
          <a:ln>
            <a:noFill/>
          </a:ln>
        </p:spPr>
        <p:txBody>
          <a:bodyPr spcFirstLastPara="1" wrap="square" lIns="68025" tIns="68025" rIns="68025" bIns="680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50"/>
              <a:buFont typeface="Helvetica Neue"/>
              <a:buNone/>
              <a:tabLst/>
              <a:defRPr/>
            </a:pPr>
            <a:r>
              <a:rPr kumimoji="0" lang="en-US" sz="18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Eric </a:t>
            </a:r>
            <a:r>
              <a:rPr kumimoji="0" lang="en-US" sz="1800" b="0" i="0" u="none" strike="noStrike" kern="0" cap="none" spc="0" normalizeH="0" baseline="0" noProof="0" dirty="0" err="1">
                <a:ln>
                  <a:noFill/>
                </a:ln>
                <a:solidFill>
                  <a:srgbClr val="000000"/>
                </a:solidFill>
                <a:effectLst/>
                <a:uLnTx/>
                <a:uFillTx/>
                <a:latin typeface="Helvetica Neue"/>
                <a:ea typeface="Helvetica Neue"/>
                <a:cs typeface="Helvetica Neue"/>
                <a:sym typeface="Helvetica Neue"/>
              </a:rPr>
              <a:t>Klopfer</a:t>
            </a:r>
            <a:endParaRPr kumimoji="0" lang="en-US" sz="18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90000"/>
              </a:lnSpc>
              <a:spcBef>
                <a:spcPts val="0"/>
              </a:spcBef>
              <a:spcAft>
                <a:spcPts val="0"/>
              </a:spcAft>
              <a:buClr>
                <a:srgbClr val="000000"/>
              </a:buClr>
              <a:buSzPts val="450"/>
              <a:buFont typeface="Helvetica Neue"/>
              <a:buNone/>
              <a:tabLst/>
              <a:defRPr/>
            </a:pPr>
            <a:r>
              <a:rPr lang="en-US" sz="1800" dirty="0">
                <a:latin typeface="Helvetica Neue"/>
                <a:ea typeface="Helvetica Neue"/>
                <a:cs typeface="Helvetica Neue"/>
                <a:sym typeface="Helvetica Neue"/>
              </a:rPr>
              <a:t>Daniel Wendel</a:t>
            </a:r>
            <a:endParaRPr kumimoji="0" sz="18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5453" name="Google Shape;5453;p683"/>
          <p:cNvSpPr/>
          <p:nvPr/>
        </p:nvSpPr>
        <p:spPr>
          <a:xfrm>
            <a:off x="8675" y="2341515"/>
            <a:ext cx="3210900" cy="2463300"/>
          </a:xfrm>
          <a:prstGeom prst="rect">
            <a:avLst/>
          </a:prstGeom>
          <a:solidFill>
            <a:srgbClr val="7030A0">
              <a:alpha val="12549"/>
            </a:srgbClr>
          </a:solidFill>
          <a:ln>
            <a:noFill/>
          </a:ln>
        </p:spPr>
        <p:txBody>
          <a:bodyPr spcFirstLastPara="1" wrap="square" lIns="68550" tIns="34275" rIns="68550"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sz="27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5454" name="Google Shape;5454;p683"/>
          <p:cNvSpPr txBox="1"/>
          <p:nvPr/>
        </p:nvSpPr>
        <p:spPr>
          <a:xfrm>
            <a:off x="792682" y="3760651"/>
            <a:ext cx="2252700" cy="729600"/>
          </a:xfrm>
          <a:prstGeom prst="rect">
            <a:avLst/>
          </a:prstGeom>
          <a:noFill/>
          <a:ln>
            <a:noFill/>
          </a:ln>
        </p:spPr>
        <p:txBody>
          <a:bodyPr spcFirstLastPara="1" wrap="square" lIns="68025" tIns="68025" rIns="68025" bIns="680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50"/>
              <a:buFont typeface="Helvetica Neue"/>
              <a:buNone/>
              <a:tabLst/>
              <a:defRPr/>
            </a:pPr>
            <a:r>
              <a:rPr kumimoji="0" lang="en-US" sz="18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Okhee Lee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450"/>
              <a:buFont typeface="Helvetica Neue"/>
              <a:buNone/>
              <a:tabLst/>
              <a:defRPr/>
            </a:pPr>
            <a:r>
              <a:rPr kumimoji="0" lang="en-US" sz="18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Lorena Llosa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455" name="Google Shape;5455;p683"/>
          <p:cNvPicPr preferRelativeResize="0"/>
          <p:nvPr/>
        </p:nvPicPr>
        <p:blipFill rotWithShape="1">
          <a:blip r:embed="rId3">
            <a:alphaModFix/>
          </a:blip>
          <a:srcRect/>
          <a:stretch/>
        </p:blipFill>
        <p:spPr>
          <a:xfrm>
            <a:off x="109330" y="2706465"/>
            <a:ext cx="3075977" cy="623867"/>
          </a:xfrm>
          <a:prstGeom prst="rect">
            <a:avLst/>
          </a:prstGeom>
          <a:noFill/>
          <a:ln>
            <a:noFill/>
          </a:ln>
        </p:spPr>
      </p:pic>
      <p:sp>
        <p:nvSpPr>
          <p:cNvPr id="5456" name="Google Shape;5456;p683"/>
          <p:cNvSpPr txBox="1"/>
          <p:nvPr/>
        </p:nvSpPr>
        <p:spPr>
          <a:xfrm>
            <a:off x="6738730" y="3760651"/>
            <a:ext cx="2090100" cy="721500"/>
          </a:xfrm>
          <a:prstGeom prst="rect">
            <a:avLst/>
          </a:prstGeom>
          <a:noFill/>
          <a:ln>
            <a:noFill/>
          </a:ln>
        </p:spPr>
        <p:txBody>
          <a:bodyPr spcFirstLastPara="1" wrap="square" lIns="68025" tIns="68025" rIns="68025" bIns="680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50"/>
              <a:buFont typeface="Helvetica Neue"/>
              <a:buNone/>
              <a:tabLst/>
              <a:defRPr/>
            </a:pPr>
            <a:r>
              <a:rPr kumimoji="0" lang="en-US" sz="18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Corey Brady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450"/>
              <a:buFont typeface="Helvetica Neue"/>
              <a:buNone/>
              <a:tabLst/>
              <a:defRPr/>
            </a:pPr>
            <a:r>
              <a:rPr kumimoji="0" lang="en-US" sz="18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Douglas Clark</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457" name="Google Shape;5457;p683" descr="https://news.vanderbilt.edu/files/vu02c.jpg"/>
          <p:cNvPicPr preferRelativeResize="0"/>
          <p:nvPr/>
        </p:nvPicPr>
        <p:blipFill rotWithShape="1">
          <a:blip r:embed="rId4">
            <a:alphaModFix/>
          </a:blip>
          <a:srcRect/>
          <a:stretch/>
        </p:blipFill>
        <p:spPr>
          <a:xfrm>
            <a:off x="6324600" y="2633145"/>
            <a:ext cx="2852530" cy="900329"/>
          </a:xfrm>
          <a:prstGeom prst="rect">
            <a:avLst/>
          </a:prstGeom>
          <a:noFill/>
          <a:ln>
            <a:noFill/>
          </a:ln>
        </p:spPr>
      </p:pic>
      <p:pic>
        <p:nvPicPr>
          <p:cNvPr id="5458" name="Google Shape;5458;p683"/>
          <p:cNvPicPr preferRelativeResize="0"/>
          <p:nvPr/>
        </p:nvPicPr>
        <p:blipFill rotWithShape="1">
          <a:blip r:embed="rId5">
            <a:alphaModFix/>
          </a:blip>
          <a:srcRect/>
          <a:stretch/>
        </p:blipFill>
        <p:spPr>
          <a:xfrm>
            <a:off x="3462131" y="2782034"/>
            <a:ext cx="2704651" cy="792116"/>
          </a:xfrm>
          <a:prstGeom prst="rect">
            <a:avLst/>
          </a:prstGeom>
          <a:noFill/>
          <a:ln>
            <a:noFill/>
          </a:ln>
        </p:spPr>
      </p:pic>
      <p:sp>
        <p:nvSpPr>
          <p:cNvPr id="5459" name="Google Shape;5459;p683"/>
          <p:cNvSpPr/>
          <p:nvPr/>
        </p:nvSpPr>
        <p:spPr>
          <a:xfrm>
            <a:off x="6324600" y="2356992"/>
            <a:ext cx="2819400" cy="2439900"/>
          </a:xfrm>
          <a:prstGeom prst="rect">
            <a:avLst/>
          </a:prstGeom>
          <a:solidFill>
            <a:srgbClr val="7A0000">
              <a:alpha val="12549"/>
            </a:srgbClr>
          </a:solidFill>
          <a:ln>
            <a:noFill/>
          </a:ln>
        </p:spPr>
        <p:txBody>
          <a:bodyPr spcFirstLastPara="1" wrap="square" lIns="68550" tIns="34275" rIns="68550"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sz="27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cxnSp>
        <p:nvCxnSpPr>
          <p:cNvPr id="5460" name="Google Shape;5460;p683"/>
          <p:cNvCxnSpPr/>
          <p:nvPr/>
        </p:nvCxnSpPr>
        <p:spPr>
          <a:xfrm>
            <a:off x="0" y="2327942"/>
            <a:ext cx="9144000" cy="25200"/>
          </a:xfrm>
          <a:prstGeom prst="straightConnector1">
            <a:avLst/>
          </a:prstGeom>
          <a:noFill/>
          <a:ln w="28575" cap="flat" cmpd="sng">
            <a:solidFill>
              <a:schemeClr val="dk1"/>
            </a:solidFill>
            <a:prstDash val="solid"/>
            <a:round/>
            <a:headEnd type="none" w="sm" len="sm"/>
            <a:tailEnd type="none" w="sm" len="sm"/>
          </a:ln>
        </p:spPr>
      </p:cxnSp>
      <p:cxnSp>
        <p:nvCxnSpPr>
          <p:cNvPr id="5461" name="Google Shape;5461;p683"/>
          <p:cNvCxnSpPr/>
          <p:nvPr/>
        </p:nvCxnSpPr>
        <p:spPr>
          <a:xfrm rot="10800000" flipH="1">
            <a:off x="0" y="4793190"/>
            <a:ext cx="9144000" cy="23400"/>
          </a:xfrm>
          <a:prstGeom prst="straightConnector1">
            <a:avLst/>
          </a:prstGeom>
          <a:noFill/>
          <a:ln w="28575" cap="flat" cmpd="sng">
            <a:solidFill>
              <a:schemeClr val="dk1"/>
            </a:solidFill>
            <a:prstDash val="solid"/>
            <a:round/>
            <a:headEnd type="none" w="sm" len="sm"/>
            <a:tailEnd type="none" w="sm" len="sm"/>
          </a:ln>
        </p:spPr>
      </p:cxnSp>
      <p:pic>
        <p:nvPicPr>
          <p:cNvPr id="15" name="Google Shape;1745;p283">
            <a:extLst>
              <a:ext uri="{FF2B5EF4-FFF2-40B4-BE49-F238E27FC236}">
                <a16:creationId xmlns:a16="http://schemas.microsoft.com/office/drawing/2014/main" id="{DE8A6D6D-F16A-41A7-84C4-5ACE0E70CDFF}"/>
              </a:ext>
            </a:extLst>
          </p:cNvPr>
          <p:cNvPicPr preferRelativeResize="0"/>
          <p:nvPr/>
        </p:nvPicPr>
        <p:blipFill rotWithShape="1">
          <a:blip r:embed="rId6">
            <a:alphaModFix/>
          </a:blip>
          <a:srcRect/>
          <a:stretch/>
        </p:blipFill>
        <p:spPr>
          <a:xfrm>
            <a:off x="257085" y="5873513"/>
            <a:ext cx="775035" cy="822293"/>
          </a:xfrm>
          <a:prstGeom prst="rect">
            <a:avLst/>
          </a:prstGeom>
          <a:noFill/>
          <a:ln>
            <a:noFill/>
          </a:ln>
        </p:spPr>
      </p:pic>
      <p:sp>
        <p:nvSpPr>
          <p:cNvPr id="16" name="Shape 543">
            <a:extLst>
              <a:ext uri="{FF2B5EF4-FFF2-40B4-BE49-F238E27FC236}">
                <a16:creationId xmlns:a16="http://schemas.microsoft.com/office/drawing/2014/main" id="{C2694381-4EDA-4FD0-AD24-88FA9F152628}"/>
              </a:ext>
            </a:extLst>
          </p:cNvPr>
          <p:cNvSpPr txBox="1"/>
          <p:nvPr/>
        </p:nvSpPr>
        <p:spPr>
          <a:xfrm>
            <a:off x="1160758" y="6016136"/>
            <a:ext cx="7668000" cy="601500"/>
          </a:xfrm>
          <a:prstGeom prst="rect">
            <a:avLst/>
          </a:prstGeom>
          <a:noFill/>
          <a:ln>
            <a:noFill/>
          </a:ln>
        </p:spPr>
        <p:txBody>
          <a:bodyPr spcFirstLastPara="1" wrap="square" lIns="90725" tIns="90725" rIns="90725" bIns="90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
              <a:buFont typeface="Arial"/>
              <a:buNone/>
              <a:tabLst/>
              <a:defRPr/>
            </a:pPr>
            <a:r>
              <a:rPr kumimoji="0" lang="en-US" sz="12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This work is supported by the National Science Foundation (NSF Grant DRL-</a:t>
            </a:r>
            <a:r>
              <a:rPr kumimoji="0" lang="en-US" sz="1200" b="0" i="0" u="none" strike="noStrike" kern="1200" cap="none" spc="0" normalizeH="0" baseline="0" noProof="0" dirty="0">
                <a:ln>
                  <a:noFill/>
                </a:ln>
                <a:solidFill>
                  <a:srgbClr val="000000"/>
                </a:solidFill>
                <a:effectLst/>
                <a:uLnTx/>
                <a:uFillTx/>
                <a:latin typeface="Helvetica Neue"/>
                <a:ea typeface="Helvetica Neue"/>
                <a:cs typeface="Helvetica Neue"/>
                <a:sym typeface="Helvetica Neue"/>
                <a:rtl val="0"/>
              </a:rPr>
              <a:t>1742138</a:t>
            </a:r>
            <a:r>
              <a:rPr kumimoji="0" lang="en-US" sz="12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Any opinions, findings, conclusions, or recommendations expressed in this publication are those of the authors and do not necessarily reflect the position, policy, or endorsement of the funding agency.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66"/>
        <p:cNvGrpSpPr/>
        <p:nvPr/>
      </p:nvGrpSpPr>
      <p:grpSpPr>
        <a:xfrm>
          <a:off x="0" y="0"/>
          <a:ext cx="0" cy="0"/>
          <a:chOff x="0" y="0"/>
          <a:chExt cx="0" cy="0"/>
        </a:xfrm>
      </p:grpSpPr>
      <p:sp>
        <p:nvSpPr>
          <p:cNvPr id="5467" name="Google Shape;5467;p684"/>
          <p:cNvSpPr txBox="1"/>
          <p:nvPr/>
        </p:nvSpPr>
        <p:spPr>
          <a:xfrm>
            <a:off x="381000" y="1524000"/>
            <a:ext cx="8458200" cy="3139200"/>
          </a:xfrm>
          <a:prstGeom prst="rect">
            <a:avLst/>
          </a:prstGeom>
          <a:noFill/>
          <a:ln>
            <a:noFill/>
          </a:ln>
        </p:spPr>
        <p:txBody>
          <a:bodyPr spcFirstLastPara="1" wrap="square" lIns="91425" tIns="45700" rIns="91425" bIns="45700" anchor="t" anchorCtr="0">
            <a:noAutofit/>
          </a:bodyPr>
          <a:lstStyle/>
          <a:p>
            <a:pPr marL="457200" marR="0" lvl="0" indent="-4572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t>Science And Integrated Language Plus Computational Thinking And Modeling (SAIL + CTM)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180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t>The purpose is to expand and refine SAIL by integrating CTM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180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t>The project builds upon the work of SAIL (NYU) and StarLogo Nova (MIT)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8" name="Google Shape;5468;p684"/>
          <p:cNvSpPr txBox="1"/>
          <p:nvPr/>
        </p:nvSpPr>
        <p:spPr>
          <a:xfrm>
            <a:off x="0" y="-58366"/>
            <a:ext cx="9144000" cy="1295400"/>
          </a:xfrm>
          <a:prstGeom prst="rect">
            <a:avLst/>
          </a:prstGeom>
          <a:gradFill>
            <a:gsLst>
              <a:gs pos="0">
                <a:srgbClr val="3C0043"/>
              </a:gs>
              <a:gs pos="100000">
                <a:srgbClr val="5F1469"/>
              </a:gs>
            </a:gsLst>
            <a:lin ang="16200038" scaled="0"/>
          </a:gradFill>
          <a:ln w="9525" cap="flat" cmpd="sng">
            <a:solidFill>
              <a:srgbClr val="5F1469"/>
            </a:solidFill>
            <a:prstDash val="solid"/>
            <a:miter lim="800000"/>
            <a:headEnd type="none" w="sm" len="sm"/>
            <a:tailEnd type="none" w="sm" len="sm"/>
          </a:ln>
        </p:spPr>
        <p:txBody>
          <a:bodyPr spcFirstLastPara="1" wrap="square" lIns="79050" tIns="45175" rIns="79050" bIns="45175" anchor="ctr" anchorCtr="0">
            <a:noAutofit/>
          </a:bodyPr>
          <a:lstStyle/>
          <a:p>
            <a:pPr marL="120650" marR="0" lvl="0" indent="0" algn="l" defTabSz="914400" rtl="0" eaLnBrk="1" fontAlgn="auto" latinLnBrk="0" hangingPunct="1">
              <a:lnSpc>
                <a:spcPct val="100000"/>
              </a:lnSpc>
              <a:spcBef>
                <a:spcPts val="0"/>
              </a:spcBef>
              <a:spcAft>
                <a:spcPts val="0"/>
              </a:spcAft>
              <a:buClr>
                <a:srgbClr val="FFFFFF"/>
              </a:buClr>
              <a:buSzPts val="4000"/>
              <a:buFont typeface="Corbel"/>
              <a:buNone/>
              <a:tabLst/>
              <a:defRPr/>
            </a:pPr>
            <a:r>
              <a:rPr kumimoji="0" lang="en-US" sz="4000" b="1" i="0" u="none" strike="noStrike" kern="0" cap="none" spc="0" normalizeH="0" baseline="0" noProof="0">
                <a:ln>
                  <a:noFill/>
                </a:ln>
                <a:solidFill>
                  <a:srgbClr val="FFFFFF"/>
                </a:solidFill>
                <a:effectLst/>
                <a:uLnTx/>
                <a:uFillTx/>
                <a:latin typeface="Corbel"/>
                <a:ea typeface="Corbel"/>
                <a:cs typeface="Corbel"/>
                <a:sym typeface="Corbel"/>
              </a:rPr>
              <a:t>SAIL + CTM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469" name="Google Shape;5469;p684"/>
          <p:cNvPicPr preferRelativeResize="0"/>
          <p:nvPr/>
        </p:nvPicPr>
        <p:blipFill rotWithShape="1">
          <a:blip r:embed="rId3">
            <a:alphaModFix/>
          </a:blip>
          <a:srcRect/>
          <a:stretch/>
        </p:blipFill>
        <p:spPr>
          <a:xfrm>
            <a:off x="609600" y="4724401"/>
            <a:ext cx="3303314" cy="1892858"/>
          </a:xfrm>
          <a:prstGeom prst="rect">
            <a:avLst/>
          </a:prstGeom>
          <a:noFill/>
          <a:ln>
            <a:noFill/>
          </a:ln>
        </p:spPr>
      </p:pic>
      <p:pic>
        <p:nvPicPr>
          <p:cNvPr id="5470" name="Google Shape;5470;p684"/>
          <p:cNvPicPr preferRelativeResize="0"/>
          <p:nvPr/>
        </p:nvPicPr>
        <p:blipFill rotWithShape="1">
          <a:blip r:embed="rId4">
            <a:alphaModFix/>
          </a:blip>
          <a:srcRect/>
          <a:stretch/>
        </p:blipFill>
        <p:spPr>
          <a:xfrm>
            <a:off x="4679988" y="4724401"/>
            <a:ext cx="3905212" cy="184846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87"/>
        <p:cNvGrpSpPr/>
        <p:nvPr/>
      </p:nvGrpSpPr>
      <p:grpSpPr>
        <a:xfrm>
          <a:off x="0" y="0"/>
          <a:ext cx="0" cy="0"/>
          <a:chOff x="0" y="0"/>
          <a:chExt cx="0" cy="0"/>
        </a:xfrm>
      </p:grpSpPr>
      <p:sp>
        <p:nvSpPr>
          <p:cNvPr id="5488" name="Google Shape;5488;p686"/>
          <p:cNvSpPr txBox="1">
            <a:spLocks noGrp="1"/>
          </p:cNvSpPr>
          <p:nvPr>
            <p:ph type="body" idx="1"/>
          </p:nvPr>
        </p:nvSpPr>
        <p:spPr>
          <a:xfrm>
            <a:off x="89082" y="4762811"/>
            <a:ext cx="1953474" cy="46233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200"/>
              <a:buNone/>
            </a:pPr>
            <a:r>
              <a:rPr lang="en-US" sz="2200" b="1" dirty="0">
                <a:latin typeface="Calibri" panose="020F0502020204030204" pitchFamily="34" charset="0"/>
                <a:cs typeface="Calibri" panose="020F0502020204030204" pitchFamily="34" charset="0"/>
              </a:rPr>
              <a:t>Physical Model</a:t>
            </a:r>
            <a:endParaRPr dirty="0">
              <a:latin typeface="Calibri" panose="020F0502020204030204" pitchFamily="34" charset="0"/>
              <a:cs typeface="Calibri" panose="020F0502020204030204" pitchFamily="34" charset="0"/>
            </a:endParaRPr>
          </a:p>
        </p:txBody>
      </p:sp>
      <p:pic>
        <p:nvPicPr>
          <p:cNvPr id="5489" name="Google Shape;5489;p686" descr="C:\Users\SAIL\Dropbox\Christina and Jessie SAIL Folder NEW AND UPDATED\Unit 1\Unit 1 Investigations\Landfill Bottle Investigations\2017-2018 Version\Recreating Perfect Bottles\Perfect Pictures\20170711_133900.jpg"/>
          <p:cNvPicPr preferRelativeResize="0"/>
          <p:nvPr/>
        </p:nvPicPr>
        <p:blipFill rotWithShape="1">
          <a:blip r:embed="rId3">
            <a:alphaModFix/>
          </a:blip>
          <a:srcRect/>
          <a:stretch/>
        </p:blipFill>
        <p:spPr>
          <a:xfrm>
            <a:off x="152400" y="2125267"/>
            <a:ext cx="1676400" cy="2334847"/>
          </a:xfrm>
          <a:prstGeom prst="rect">
            <a:avLst/>
          </a:prstGeom>
          <a:noFill/>
          <a:ln w="9525" cap="flat" cmpd="sng">
            <a:solidFill>
              <a:schemeClr val="dk1"/>
            </a:solidFill>
            <a:prstDash val="solid"/>
            <a:round/>
            <a:headEnd type="none" w="sm" len="sm"/>
            <a:tailEnd type="none" w="sm" len="sm"/>
          </a:ln>
        </p:spPr>
      </p:pic>
      <p:pic>
        <p:nvPicPr>
          <p:cNvPr id="5490" name="Google Shape;5490;p686"/>
          <p:cNvPicPr preferRelativeResize="0"/>
          <p:nvPr/>
        </p:nvPicPr>
        <p:blipFill rotWithShape="1">
          <a:blip r:embed="rId4">
            <a:alphaModFix/>
          </a:blip>
          <a:srcRect/>
          <a:stretch/>
        </p:blipFill>
        <p:spPr>
          <a:xfrm>
            <a:off x="2133600" y="2125267"/>
            <a:ext cx="2971800" cy="2334847"/>
          </a:xfrm>
          <a:prstGeom prst="rect">
            <a:avLst/>
          </a:prstGeom>
          <a:noFill/>
          <a:ln w="9525" cap="flat" cmpd="sng">
            <a:solidFill>
              <a:schemeClr val="dk1"/>
            </a:solidFill>
            <a:prstDash val="solid"/>
            <a:round/>
            <a:headEnd type="none" w="sm" len="sm"/>
            <a:tailEnd type="none" w="sm" len="sm"/>
          </a:ln>
        </p:spPr>
      </p:pic>
      <p:sp>
        <p:nvSpPr>
          <p:cNvPr id="5491" name="Google Shape;5491;p686"/>
          <p:cNvSpPr txBox="1"/>
          <p:nvPr/>
        </p:nvSpPr>
        <p:spPr>
          <a:xfrm>
            <a:off x="2133600" y="4762811"/>
            <a:ext cx="2971800" cy="462332"/>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dirty="0">
                <a:ln>
                  <a:noFill/>
                </a:ln>
                <a:solidFill>
                  <a:srgbClr val="000000"/>
                </a:solidFill>
                <a:effectLst/>
                <a:uLnTx/>
                <a:uFillTx/>
                <a:latin typeface="Calibri"/>
                <a:ea typeface="Calibri"/>
                <a:cs typeface="Calibri"/>
                <a:sym typeface="Calibri"/>
              </a:rPr>
              <a:t>Diagrammatic Model</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492" name="Google Shape;5492;p686"/>
          <p:cNvSpPr txBox="1"/>
          <p:nvPr/>
        </p:nvSpPr>
        <p:spPr>
          <a:xfrm>
            <a:off x="5720805" y="4762811"/>
            <a:ext cx="2889300" cy="462332"/>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dirty="0">
                <a:ln>
                  <a:noFill/>
                </a:ln>
                <a:solidFill>
                  <a:srgbClr val="000000"/>
                </a:solidFill>
                <a:effectLst/>
                <a:uLnTx/>
                <a:uFillTx/>
                <a:latin typeface="Calibri"/>
                <a:ea typeface="Calibri"/>
                <a:cs typeface="Calibri"/>
                <a:sym typeface="Calibri"/>
              </a:rPr>
              <a:t>Computational Model</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494" name="Google Shape;5494;p686"/>
          <p:cNvSpPr txBox="1"/>
          <p:nvPr/>
        </p:nvSpPr>
        <p:spPr>
          <a:xfrm>
            <a:off x="0" y="-58366"/>
            <a:ext cx="9144000" cy="1295400"/>
          </a:xfrm>
          <a:prstGeom prst="rect">
            <a:avLst/>
          </a:prstGeom>
          <a:gradFill>
            <a:gsLst>
              <a:gs pos="0">
                <a:srgbClr val="3C0043"/>
              </a:gs>
              <a:gs pos="100000">
                <a:srgbClr val="5F1469"/>
              </a:gs>
            </a:gsLst>
            <a:lin ang="16200038" scaled="0"/>
          </a:gradFill>
          <a:ln w="9525" cap="flat" cmpd="sng">
            <a:solidFill>
              <a:srgbClr val="5F1469"/>
            </a:solidFill>
            <a:prstDash val="solid"/>
            <a:miter lim="800000"/>
            <a:headEnd type="none" w="sm" len="sm"/>
            <a:tailEnd type="none" w="sm" len="sm"/>
          </a:ln>
        </p:spPr>
        <p:txBody>
          <a:bodyPr spcFirstLastPara="1" wrap="square" lIns="79050" tIns="45175" rIns="79050" bIns="45175" anchor="ctr" anchorCtr="0">
            <a:noAutofit/>
          </a:bodyPr>
          <a:lstStyle/>
          <a:p>
            <a:pPr marL="120650" marR="0" lvl="0" indent="0" algn="l" defTabSz="914400" rtl="0" eaLnBrk="1" fontAlgn="auto" latinLnBrk="0" hangingPunct="1">
              <a:lnSpc>
                <a:spcPct val="100000"/>
              </a:lnSpc>
              <a:spcBef>
                <a:spcPts val="0"/>
              </a:spcBef>
              <a:spcAft>
                <a:spcPts val="0"/>
              </a:spcAft>
              <a:buClr>
                <a:srgbClr val="FFFFFF"/>
              </a:buClr>
              <a:buSzPts val="4000"/>
              <a:buFont typeface="Corbel"/>
              <a:buNone/>
              <a:tabLst/>
              <a:defRPr/>
            </a:pPr>
            <a:r>
              <a:rPr kumimoji="0" lang="en-US" sz="4000" b="1" i="0" u="none" strike="noStrike" kern="0" cap="none" spc="0" normalizeH="0" baseline="0" noProof="0">
                <a:ln>
                  <a:noFill/>
                </a:ln>
                <a:solidFill>
                  <a:srgbClr val="FFFFFF"/>
                </a:solidFill>
                <a:effectLst/>
                <a:uLnTx/>
                <a:uFillTx/>
                <a:latin typeface="Corbel"/>
                <a:ea typeface="Corbel"/>
                <a:cs typeface="Corbel"/>
                <a:sym typeface="Corbel"/>
              </a:rPr>
              <a:t>Models in the Garbage Unit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495" name="Google Shape;5495;p686"/>
          <p:cNvPicPr preferRelativeResize="0"/>
          <p:nvPr/>
        </p:nvPicPr>
        <p:blipFill rotWithShape="1">
          <a:blip r:embed="rId5">
            <a:alphaModFix/>
          </a:blip>
          <a:srcRect/>
          <a:stretch/>
        </p:blipFill>
        <p:spPr>
          <a:xfrm>
            <a:off x="5334000" y="2174351"/>
            <a:ext cx="3662840" cy="22515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8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9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00"/>
        <p:cNvGrpSpPr/>
        <p:nvPr/>
      </p:nvGrpSpPr>
      <p:grpSpPr>
        <a:xfrm>
          <a:off x="0" y="0"/>
          <a:ext cx="0" cy="0"/>
          <a:chOff x="0" y="0"/>
          <a:chExt cx="0" cy="0"/>
        </a:xfrm>
      </p:grpSpPr>
      <p:sp>
        <p:nvSpPr>
          <p:cNvPr id="5501" name="Google Shape;5501;p687"/>
          <p:cNvSpPr txBox="1"/>
          <p:nvPr/>
        </p:nvSpPr>
        <p:spPr>
          <a:xfrm>
            <a:off x="0" y="1"/>
            <a:ext cx="9144000" cy="1319400"/>
          </a:xfrm>
          <a:prstGeom prst="rect">
            <a:avLst/>
          </a:prstGeom>
          <a:gradFill>
            <a:gsLst>
              <a:gs pos="0">
                <a:srgbClr val="3C0043"/>
              </a:gs>
              <a:gs pos="100000">
                <a:srgbClr val="5F1469"/>
              </a:gs>
            </a:gsLst>
            <a:lin ang="16200038" scaled="0"/>
          </a:gradFill>
          <a:ln w="9525" cap="flat" cmpd="sng">
            <a:solidFill>
              <a:srgbClr val="5F1469"/>
            </a:solidFill>
            <a:prstDash val="solid"/>
            <a:miter lim="800000"/>
            <a:headEnd type="none" w="sm" len="sm"/>
            <a:tailEnd type="none" w="sm" len="sm"/>
          </a:ln>
        </p:spPr>
        <p:txBody>
          <a:bodyPr spcFirstLastPara="1" wrap="square" lIns="79050" tIns="45175" rIns="79050" bIns="45175" anchor="ctr" anchorCtr="0">
            <a:noAutofit/>
          </a:bodyPr>
          <a:lstStyle/>
          <a:p>
            <a:pPr marL="120650" marR="0" lvl="0" indent="0" algn="l" defTabSz="914400" rtl="0" eaLnBrk="1" fontAlgn="auto" latinLnBrk="0" hangingPunct="1">
              <a:lnSpc>
                <a:spcPct val="100000"/>
              </a:lnSpc>
              <a:spcBef>
                <a:spcPts val="0"/>
              </a:spcBef>
              <a:spcAft>
                <a:spcPts val="0"/>
              </a:spcAft>
              <a:buClr>
                <a:srgbClr val="FFFFFF"/>
              </a:buClr>
              <a:buSzPts val="4000"/>
              <a:buFont typeface="Corbel"/>
              <a:buNone/>
              <a:tabLst/>
              <a:defRPr/>
            </a:pPr>
            <a:r>
              <a:rPr kumimoji="0" lang="en-US" sz="3400" b="1" i="0" u="none" strike="noStrike" kern="0" cap="none" spc="0" normalizeH="0" baseline="0" noProof="0" dirty="0">
                <a:ln>
                  <a:noFill/>
                </a:ln>
                <a:solidFill>
                  <a:srgbClr val="FFFFFF"/>
                </a:solidFill>
                <a:effectLst/>
                <a:uLnTx/>
                <a:uFillTx/>
                <a:latin typeface="Corbel"/>
                <a:ea typeface="Corbel"/>
                <a:cs typeface="Corbel"/>
                <a:sym typeface="Corbel"/>
              </a:rPr>
              <a:t>Computational Model to Explain Decomposition Caused by Microbes (Science)</a:t>
            </a:r>
            <a:endParaRPr kumimoji="0" sz="3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p:cNvPicPr/>
          <p:nvPr/>
        </p:nvPicPr>
        <p:blipFill>
          <a:blip r:embed="rId3"/>
          <a:stretch>
            <a:fillRect/>
          </a:stretch>
        </p:blipFill>
        <p:spPr>
          <a:xfrm>
            <a:off x="320634" y="1543792"/>
            <a:ext cx="8467106" cy="5047013"/>
          </a:xfrm>
          <a:prstGeom prst="rect">
            <a:avLst/>
          </a:prstGeom>
        </p:spPr>
      </p:pic>
      <p:sp>
        <p:nvSpPr>
          <p:cNvPr id="6" name="Google Shape;5513;p688">
            <a:extLst>
              <a:ext uri="{FF2B5EF4-FFF2-40B4-BE49-F238E27FC236}">
                <a16:creationId xmlns:a16="http://schemas.microsoft.com/office/drawing/2014/main" id="{993FE58B-9FA0-43A0-AB06-84AE7E41BC1B}"/>
              </a:ext>
            </a:extLst>
          </p:cNvPr>
          <p:cNvSpPr txBox="1"/>
          <p:nvPr/>
        </p:nvSpPr>
        <p:spPr>
          <a:xfrm>
            <a:off x="3611888" y="2855805"/>
            <a:ext cx="1873500" cy="523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800"/>
              <a:buFont typeface="Calibri"/>
              <a:buNone/>
              <a:tabLst/>
              <a:defRPr/>
            </a:pPr>
            <a:r>
              <a:rPr kumimoji="0" lang="en-US" sz="2800" b="0" i="0" u="none" strike="noStrike" kern="0" cap="none" spc="0" normalizeH="0" baseline="0" noProof="0" dirty="0">
                <a:ln>
                  <a:noFill/>
                </a:ln>
                <a:solidFill>
                  <a:srgbClr val="0070C0"/>
                </a:solidFill>
                <a:effectLst/>
                <a:uLnTx/>
                <a:uFillTx/>
                <a:latin typeface="Calibri"/>
                <a:ea typeface="Calibri"/>
                <a:cs typeface="Calibri"/>
                <a:sym typeface="Calibri"/>
              </a:rPr>
              <a:t>Microbes</a:t>
            </a:r>
            <a:endParaRPr kumimoji="0" sz="3200" b="0" i="0" u="none" strike="noStrike" kern="0" cap="none" spc="0" normalizeH="0" baseline="0" noProof="0" dirty="0">
              <a:ln>
                <a:noFill/>
              </a:ln>
              <a:solidFill>
                <a:srgbClr val="0070C0"/>
              </a:solidFill>
              <a:effectLst/>
              <a:uLnTx/>
              <a:uFillTx/>
              <a:latin typeface="Calibri"/>
              <a:ea typeface="Calibri"/>
              <a:cs typeface="Calibri"/>
              <a:sym typeface="Calibri"/>
            </a:endParaRPr>
          </a:p>
        </p:txBody>
      </p:sp>
      <p:cxnSp>
        <p:nvCxnSpPr>
          <p:cNvPr id="7" name="Google Shape;5510;p688">
            <a:extLst>
              <a:ext uri="{FF2B5EF4-FFF2-40B4-BE49-F238E27FC236}">
                <a16:creationId xmlns:a16="http://schemas.microsoft.com/office/drawing/2014/main" id="{DD29723A-44AB-4A25-BF46-491D92FB5C70}"/>
              </a:ext>
            </a:extLst>
          </p:cNvPr>
          <p:cNvCxnSpPr>
            <a:cxnSpLocks/>
          </p:cNvCxnSpPr>
          <p:nvPr/>
        </p:nvCxnSpPr>
        <p:spPr>
          <a:xfrm>
            <a:off x="5485388" y="3200433"/>
            <a:ext cx="1218965" cy="368017"/>
          </a:xfrm>
          <a:prstGeom prst="straightConnector1">
            <a:avLst/>
          </a:prstGeom>
          <a:noFill/>
          <a:ln w="19050" cap="flat" cmpd="sng">
            <a:solidFill>
              <a:srgbClr val="0070C0"/>
            </a:solidFill>
            <a:prstDash val="solid"/>
            <a:miter lim="800000"/>
            <a:headEnd type="none" w="sm" len="sm"/>
            <a:tailEnd type="triangle" w="med" len="med"/>
          </a:ln>
        </p:spPr>
      </p:cxnSp>
      <p:sp>
        <p:nvSpPr>
          <p:cNvPr id="10" name="Google Shape;5514;p688">
            <a:extLst>
              <a:ext uri="{FF2B5EF4-FFF2-40B4-BE49-F238E27FC236}">
                <a16:creationId xmlns:a16="http://schemas.microsoft.com/office/drawing/2014/main" id="{8C28D098-FACC-47EB-A930-1322CD7BA1F2}"/>
              </a:ext>
            </a:extLst>
          </p:cNvPr>
          <p:cNvSpPr txBox="1"/>
          <p:nvPr/>
        </p:nvSpPr>
        <p:spPr>
          <a:xfrm>
            <a:off x="3333452" y="3625492"/>
            <a:ext cx="2269607" cy="523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800"/>
              <a:buFont typeface="Calibri"/>
              <a:buNone/>
              <a:tabLst/>
              <a:defRPr/>
            </a:pPr>
            <a:r>
              <a:rPr kumimoji="0" lang="en-US" sz="2800" b="0" i="0" u="none" strike="noStrike" kern="0" cap="none" spc="0" normalizeH="0" baseline="0" noProof="0" dirty="0">
                <a:ln>
                  <a:noFill/>
                </a:ln>
                <a:solidFill>
                  <a:srgbClr val="FFC000"/>
                </a:solidFill>
                <a:effectLst/>
                <a:uLnTx/>
                <a:uFillTx/>
                <a:latin typeface="Calibri"/>
                <a:ea typeface="Calibri"/>
                <a:cs typeface="Calibri"/>
                <a:sym typeface="Calibri"/>
              </a:rPr>
              <a:t>Banana (solid)</a:t>
            </a:r>
            <a:endParaRPr kumimoji="0" sz="1400" b="0" i="0" u="none" strike="noStrike" kern="0" cap="none" spc="0" normalizeH="0" baseline="0" noProof="0" dirty="0">
              <a:ln>
                <a:noFill/>
              </a:ln>
              <a:solidFill>
                <a:srgbClr val="FFC000"/>
              </a:solidFill>
              <a:effectLst/>
              <a:uLnTx/>
              <a:uFillTx/>
              <a:latin typeface="Arial"/>
              <a:cs typeface="Arial"/>
              <a:sym typeface="Arial"/>
            </a:endParaRPr>
          </a:p>
        </p:txBody>
      </p:sp>
      <p:sp>
        <p:nvSpPr>
          <p:cNvPr id="12" name="Google Shape;5515;p688">
            <a:extLst>
              <a:ext uri="{FF2B5EF4-FFF2-40B4-BE49-F238E27FC236}">
                <a16:creationId xmlns:a16="http://schemas.microsoft.com/office/drawing/2014/main" id="{3CF35822-3201-4410-A318-C78DFD512A54}"/>
              </a:ext>
            </a:extLst>
          </p:cNvPr>
          <p:cNvSpPr txBox="1"/>
          <p:nvPr/>
        </p:nvSpPr>
        <p:spPr>
          <a:xfrm>
            <a:off x="3333452" y="4403132"/>
            <a:ext cx="2269607" cy="523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800"/>
              <a:buFont typeface="Calibri"/>
              <a:buNone/>
              <a:tabLst/>
              <a:defRPr/>
            </a:pPr>
            <a:r>
              <a:rPr kumimoji="0" lang="en-US" sz="2800" b="0" i="0" u="none" strike="noStrike" kern="0" cap="none" spc="0" normalizeH="0" baseline="0" noProof="0" dirty="0">
                <a:ln>
                  <a:noFill/>
                </a:ln>
                <a:solidFill>
                  <a:srgbClr val="ED561B">
                    <a:lumMod val="75000"/>
                  </a:srgbClr>
                </a:solidFill>
                <a:effectLst/>
                <a:uLnTx/>
                <a:uFillTx/>
                <a:latin typeface="Calibri"/>
                <a:ea typeface="Calibri"/>
                <a:cs typeface="Calibri"/>
                <a:sym typeface="Calibri"/>
              </a:rPr>
              <a:t>Banana (gas)</a:t>
            </a:r>
            <a:endParaRPr kumimoji="0" sz="1400" b="0" i="0" u="none" strike="noStrike" kern="0" cap="none" spc="0" normalizeH="0" baseline="0" noProof="0" dirty="0">
              <a:ln>
                <a:noFill/>
              </a:ln>
              <a:solidFill>
                <a:srgbClr val="ED561B">
                  <a:lumMod val="75000"/>
                </a:srgbClr>
              </a:solidFill>
              <a:effectLst/>
              <a:uLnTx/>
              <a:uFillTx/>
              <a:latin typeface="Arial"/>
              <a:cs typeface="Arial"/>
              <a:sym typeface="Arial"/>
            </a:endParaRPr>
          </a:p>
        </p:txBody>
      </p:sp>
      <p:cxnSp>
        <p:nvCxnSpPr>
          <p:cNvPr id="14" name="Google Shape;5510;p688">
            <a:extLst>
              <a:ext uri="{FF2B5EF4-FFF2-40B4-BE49-F238E27FC236}">
                <a16:creationId xmlns:a16="http://schemas.microsoft.com/office/drawing/2014/main" id="{C552CD84-D5E2-4105-A5B2-16A96E88F587}"/>
              </a:ext>
            </a:extLst>
          </p:cNvPr>
          <p:cNvCxnSpPr>
            <a:cxnSpLocks/>
          </p:cNvCxnSpPr>
          <p:nvPr/>
        </p:nvCxnSpPr>
        <p:spPr>
          <a:xfrm flipV="1">
            <a:off x="5603059" y="3788337"/>
            <a:ext cx="1456709" cy="893328"/>
          </a:xfrm>
          <a:prstGeom prst="straightConnector1">
            <a:avLst/>
          </a:prstGeom>
          <a:noFill/>
          <a:ln w="19050" cap="flat" cmpd="sng">
            <a:solidFill>
              <a:schemeClr val="accent3">
                <a:lumMod val="75000"/>
              </a:schemeClr>
            </a:solidFill>
            <a:prstDash val="solid"/>
            <a:miter lim="800000"/>
            <a:headEnd type="none" w="sm" len="sm"/>
            <a:tailEnd type="triangle" w="med" len="med"/>
          </a:ln>
        </p:spPr>
      </p:cxnSp>
      <p:cxnSp>
        <p:nvCxnSpPr>
          <p:cNvPr id="17" name="Google Shape;5510;p688">
            <a:extLst>
              <a:ext uri="{FF2B5EF4-FFF2-40B4-BE49-F238E27FC236}">
                <a16:creationId xmlns:a16="http://schemas.microsoft.com/office/drawing/2014/main" id="{FDB186DE-6D07-45DF-86DF-B334D3D150E2}"/>
              </a:ext>
            </a:extLst>
          </p:cNvPr>
          <p:cNvCxnSpPr>
            <a:cxnSpLocks/>
          </p:cNvCxnSpPr>
          <p:nvPr/>
        </p:nvCxnSpPr>
        <p:spPr>
          <a:xfrm>
            <a:off x="5603059" y="3996267"/>
            <a:ext cx="1383557" cy="185225"/>
          </a:xfrm>
          <a:prstGeom prst="straightConnector1">
            <a:avLst/>
          </a:prstGeom>
          <a:noFill/>
          <a:ln w="19050" cap="flat" cmpd="sng">
            <a:solidFill>
              <a:srgbClr val="FF9900"/>
            </a:solidFill>
            <a:prstDash val="solid"/>
            <a:miter lim="800000"/>
            <a:headEnd type="none" w="sm" len="sm"/>
            <a:tailEnd type="triangle" w="med" len="med"/>
          </a:ln>
        </p:spPr>
      </p:cxnSp>
    </p:spTree>
    <p:extLst>
      <p:ext uri="{BB962C8B-B14F-4D97-AF65-F5344CB8AC3E}">
        <p14:creationId xmlns:p14="http://schemas.microsoft.com/office/powerpoint/2010/main" val="260003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20"/>
        <p:cNvGrpSpPr/>
        <p:nvPr/>
      </p:nvGrpSpPr>
      <p:grpSpPr>
        <a:xfrm>
          <a:off x="0" y="0"/>
          <a:ext cx="0" cy="0"/>
          <a:chOff x="0" y="0"/>
          <a:chExt cx="0" cy="0"/>
        </a:xfrm>
      </p:grpSpPr>
      <p:sp>
        <p:nvSpPr>
          <p:cNvPr id="5521" name="Google Shape;5521;p689"/>
          <p:cNvSpPr txBox="1"/>
          <p:nvPr/>
        </p:nvSpPr>
        <p:spPr>
          <a:xfrm>
            <a:off x="0" y="1"/>
            <a:ext cx="9144000" cy="1319400"/>
          </a:xfrm>
          <a:prstGeom prst="rect">
            <a:avLst/>
          </a:prstGeom>
          <a:gradFill>
            <a:gsLst>
              <a:gs pos="0">
                <a:srgbClr val="3C0043"/>
              </a:gs>
              <a:gs pos="100000">
                <a:srgbClr val="5F1469"/>
              </a:gs>
            </a:gsLst>
            <a:lin ang="16200038" scaled="0"/>
          </a:gradFill>
          <a:ln w="9525" cap="flat" cmpd="sng">
            <a:solidFill>
              <a:srgbClr val="5F1469"/>
            </a:solidFill>
            <a:prstDash val="solid"/>
            <a:miter lim="800000"/>
            <a:headEnd type="none" w="sm" len="sm"/>
            <a:tailEnd type="none" w="sm" len="sm"/>
          </a:ln>
        </p:spPr>
        <p:txBody>
          <a:bodyPr spcFirstLastPara="1" wrap="square" lIns="79050" tIns="45175" rIns="79050" bIns="45175" anchor="ctr" anchorCtr="0">
            <a:noAutofit/>
          </a:bodyPr>
          <a:lstStyle/>
          <a:p>
            <a:pPr marL="120650" marR="0" lvl="0" indent="0" algn="l" defTabSz="914400" rtl="0" eaLnBrk="1" fontAlgn="auto" latinLnBrk="0" hangingPunct="1">
              <a:lnSpc>
                <a:spcPct val="100000"/>
              </a:lnSpc>
              <a:spcBef>
                <a:spcPts val="0"/>
              </a:spcBef>
              <a:spcAft>
                <a:spcPts val="0"/>
              </a:spcAft>
              <a:buClr>
                <a:srgbClr val="FFFFFF"/>
              </a:buClr>
              <a:buSzPts val="4000"/>
              <a:buFont typeface="Corbel"/>
              <a:buNone/>
              <a:tabLst/>
              <a:defRPr/>
            </a:pPr>
            <a:r>
              <a:rPr kumimoji="0" lang="en-US" sz="3600" b="1" i="0" u="none" strike="noStrike" kern="0" cap="none" spc="0" normalizeH="0" baseline="0" noProof="0" dirty="0">
                <a:ln>
                  <a:noFill/>
                </a:ln>
                <a:solidFill>
                  <a:srgbClr val="FFFFFF"/>
                </a:solidFill>
                <a:effectLst/>
                <a:uLnTx/>
                <a:uFillTx/>
                <a:latin typeface="Corbel"/>
                <a:ea typeface="Corbel"/>
                <a:cs typeface="Corbel"/>
                <a:sym typeface="Corbel"/>
              </a:rPr>
              <a:t>Computational Model to Solve Problem of Plastic Pollution (Engineering)</a:t>
            </a:r>
            <a:endParaRPr kumimoji="0" sz="3600" b="1" i="0" u="none" strike="noStrike" kern="0" cap="none" spc="0" normalizeH="0" baseline="0" noProof="0" dirty="0">
              <a:ln>
                <a:noFill/>
              </a:ln>
              <a:solidFill>
                <a:srgbClr val="FFFFFF"/>
              </a:solidFill>
              <a:effectLst/>
              <a:uLnTx/>
              <a:uFillTx/>
              <a:latin typeface="Corbel"/>
              <a:ea typeface="Corbel"/>
              <a:cs typeface="Corbel"/>
              <a:sym typeface="Corbel"/>
            </a:endParaRPr>
          </a:p>
        </p:txBody>
      </p:sp>
      <p:sp>
        <p:nvSpPr>
          <p:cNvPr id="6" name="Google Shape;6078;p750"/>
          <p:cNvSpPr txBox="1"/>
          <p:nvPr/>
        </p:nvSpPr>
        <p:spPr>
          <a:xfrm>
            <a:off x="4150580" y="1821548"/>
            <a:ext cx="4572797" cy="1592903"/>
          </a:xfrm>
          <a:prstGeom prst="rect">
            <a:avLst/>
          </a:prstGeom>
          <a:noFill/>
          <a:ln>
            <a:noFill/>
          </a:ln>
        </p:spPr>
        <p:txBody>
          <a:bodyPr spcFirstLastPara="1" wrap="square" lIns="68550" tIns="34275" rIns="68550" bIns="34275" anchor="t" anchorCtr="0">
            <a:noAutofit/>
          </a:bodyPr>
          <a:lstStyle/>
          <a:p>
            <a:pPr marL="0" marR="0" lvl="0" indent="0" algn="ctr" defTabSz="914400" rtl="0" eaLnBrk="1" fontAlgn="auto" latinLnBrk="0" hangingPunct="1">
              <a:lnSpc>
                <a:spcPct val="100000"/>
              </a:lnSpc>
              <a:spcBef>
                <a:spcPts val="0"/>
              </a:spcBef>
              <a:spcAft>
                <a:spcPts val="0"/>
              </a:spcAft>
              <a:buClrTx/>
              <a:buSzPts val="450"/>
              <a:buFont typeface="Calibri"/>
              <a:buNone/>
              <a:tabLst/>
              <a:defRPr/>
            </a:pPr>
            <a:r>
              <a:rPr kumimoji="0" lang="en-US" sz="32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a:cs typeface="Calibri" panose="020F0502020204030204" pitchFamily="34" charset="0"/>
                <a:sym typeface="Calibri"/>
              </a:rPr>
              <a:t>Earth Science:</a:t>
            </a:r>
            <a:endParaRPr kumimoji="0" lang="en-US"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Tx/>
              <a:buSzPts val="450"/>
              <a:buFont typeface="Calibri"/>
              <a:buNone/>
              <a:tabLst/>
              <a:defRPr/>
            </a:pPr>
            <a:r>
              <a:rPr kumimoji="0" lang="en-US" sz="28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a:cs typeface="Calibri" panose="020F0502020204030204" pitchFamily="34" charset="0"/>
                <a:sym typeface="Calibri"/>
              </a:rPr>
              <a:t>Why does it matter if I drink tap water or bottled water?</a:t>
            </a:r>
            <a:endParaRPr kumimoji="0" sz="28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Arial"/>
            </a:endParaRPr>
          </a:p>
        </p:txBody>
      </p:sp>
      <p:pic>
        <p:nvPicPr>
          <p:cNvPr id="7" name="Google Shape;6080;p750"/>
          <p:cNvPicPr preferRelativeResize="0"/>
          <p:nvPr/>
        </p:nvPicPr>
        <p:blipFill rotWithShape="1">
          <a:blip r:embed="rId3">
            <a:alphaModFix/>
          </a:blip>
          <a:srcRect/>
          <a:stretch/>
        </p:blipFill>
        <p:spPr>
          <a:xfrm>
            <a:off x="285315" y="1718002"/>
            <a:ext cx="2434664" cy="1873574"/>
          </a:xfrm>
          <a:prstGeom prst="rect">
            <a:avLst/>
          </a:prstGeom>
          <a:noFill/>
          <a:ln>
            <a:noFill/>
          </a:ln>
        </p:spPr>
      </p:pic>
      <p:pic>
        <p:nvPicPr>
          <p:cNvPr id="8" name="Google Shape;6081;p750"/>
          <p:cNvPicPr preferRelativeResize="0"/>
          <p:nvPr/>
        </p:nvPicPr>
        <p:blipFill rotWithShape="1">
          <a:blip r:embed="rId4">
            <a:alphaModFix/>
          </a:blip>
          <a:srcRect/>
          <a:stretch/>
        </p:blipFill>
        <p:spPr>
          <a:xfrm>
            <a:off x="2969893" y="1555426"/>
            <a:ext cx="930774" cy="2194560"/>
          </a:xfrm>
          <a:prstGeom prst="rect">
            <a:avLst/>
          </a:prstGeom>
          <a:noFill/>
          <a:ln>
            <a:noFill/>
          </a:ln>
        </p:spPr>
      </p:pic>
      <p:sp>
        <p:nvSpPr>
          <p:cNvPr id="2" name="Rectangle 1">
            <a:extLst>
              <a:ext uri="{FF2B5EF4-FFF2-40B4-BE49-F238E27FC236}">
                <a16:creationId xmlns:a16="http://schemas.microsoft.com/office/drawing/2014/main" id="{41E1C7DF-6129-49E5-91EF-B9E05DE3EC74}"/>
              </a:ext>
            </a:extLst>
          </p:cNvPr>
          <p:cNvSpPr/>
          <p:nvPr/>
        </p:nvSpPr>
        <p:spPr>
          <a:xfrm>
            <a:off x="420625" y="4477676"/>
            <a:ext cx="8302752" cy="1520866"/>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Engineering Design:</a:t>
            </a:r>
          </a:p>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How can we help solve the problem that plastic pollution from bottled water harms ocean animals?</a:t>
            </a: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 name="Rectangle 2">
            <a:extLst>
              <a:ext uri="{FF2B5EF4-FFF2-40B4-BE49-F238E27FC236}">
                <a16:creationId xmlns:a16="http://schemas.microsoft.com/office/drawing/2014/main" id="{43F544D6-64B8-4AFA-8286-9BFA050CB7D8}"/>
              </a:ext>
            </a:extLst>
          </p:cNvPr>
          <p:cNvSpPr/>
          <p:nvPr/>
        </p:nvSpPr>
        <p:spPr>
          <a:xfrm>
            <a:off x="2109238" y="-353913"/>
            <a:ext cx="12298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Pts val="450"/>
              <a:buFont typeface="Arial"/>
              <a:buNone/>
              <a:tabLst/>
              <a:defRPr/>
            </a:pPr>
            <a:r>
              <a:rPr kumimoji="0" lang="en-US" sz="14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a:cs typeface="Calibri" panose="020F0502020204030204" pitchFamily="34" charset="0"/>
                <a:sym typeface="Calibri"/>
              </a:rPr>
              <a:t>Earth Science:</a:t>
            </a: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7668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5058;p641">
            <a:extLst>
              <a:ext uri="{FF2B5EF4-FFF2-40B4-BE49-F238E27FC236}">
                <a16:creationId xmlns:a16="http://schemas.microsoft.com/office/drawing/2014/main" id="{6C0CB947-5D19-4614-9ED5-172DA16671C5}"/>
              </a:ext>
            </a:extLst>
          </p:cNvPr>
          <p:cNvSpPr txBox="1"/>
          <p:nvPr/>
        </p:nvSpPr>
        <p:spPr>
          <a:xfrm>
            <a:off x="0" y="-1"/>
            <a:ext cx="9144000" cy="1205949"/>
          </a:xfrm>
          <a:prstGeom prst="rect">
            <a:avLst/>
          </a:prstGeom>
          <a:solidFill>
            <a:srgbClr val="FFC000"/>
          </a:solidFill>
          <a:ln w="9525" cap="flat" cmpd="sng">
            <a:noFill/>
            <a:prstDash val="solid"/>
            <a:round/>
            <a:headEnd type="none" w="sm" len="sm"/>
            <a:tailEnd type="none" w="sm" len="sm"/>
          </a:ln>
        </p:spPr>
        <p:txBody>
          <a:bodyPr spcFirstLastPara="1" wrap="square" lIns="79050" tIns="45175" rIns="79050" bIns="45175" anchor="ctr" anchorCtr="0">
            <a:noAutofit/>
          </a:bodyPr>
          <a:lstStyle/>
          <a:p>
            <a:pPr marL="119063"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kumimoji="0" lang="en-US" sz="3400" b="1" i="0" u="none" strike="noStrike" kern="1200" cap="none" spc="0" normalizeH="0" baseline="0" noProof="0" dirty="0">
                <a:ln>
                  <a:noFill/>
                </a:ln>
                <a:solidFill>
                  <a:srgbClr val="000000"/>
                </a:solidFill>
                <a:effectLst/>
                <a:uLnTx/>
                <a:uFillTx/>
                <a:latin typeface="Corbel" panose="020B0503020204020204" pitchFamily="34" charset="0"/>
                <a:cs typeface="Arial"/>
                <a:sym typeface="Arial"/>
              </a:rPr>
              <a:t>Approaches to Reimagine Language Learning</a:t>
            </a:r>
          </a:p>
        </p:txBody>
      </p:sp>
      <p:sp>
        <p:nvSpPr>
          <p:cNvPr id="4" name="Content Placeholder 2">
            <a:extLst>
              <a:ext uri="{FF2B5EF4-FFF2-40B4-BE49-F238E27FC236}">
                <a16:creationId xmlns:a16="http://schemas.microsoft.com/office/drawing/2014/main" id="{F59172A9-AA62-4DCB-A92A-0377B21F4787}"/>
              </a:ext>
            </a:extLst>
          </p:cNvPr>
          <p:cNvSpPr txBox="1">
            <a:spLocks/>
          </p:cNvSpPr>
          <p:nvPr/>
        </p:nvSpPr>
        <p:spPr>
          <a:xfrm>
            <a:off x="387626" y="1726494"/>
            <a:ext cx="8368748" cy="5131506"/>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457200" marR="0" lvl="0" indent="-457200" algn="l" defTabSz="914400" rtl="0" eaLnBrk="1" fontAlgn="auto" latinLnBrk="0" hangingPunct="1">
              <a:lnSpc>
                <a:spcPct val="100000"/>
              </a:lnSpc>
              <a:spcBef>
                <a:spcPts val="0"/>
              </a:spcBef>
              <a:spcAft>
                <a:spcPts val="800"/>
              </a:spcAft>
              <a:buClr>
                <a:srgbClr val="ED7D31"/>
              </a:buClr>
              <a:buSzPct val="100000"/>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Vocabulary is a precursor or prerequisite: Pre-teach and frontload vocabulary</a:t>
            </a:r>
          </a:p>
          <a:p>
            <a:pPr marL="688975" marR="0" lvl="1" indent="-225425" algn="l" defTabSz="914400" rtl="0" eaLnBrk="1" fontAlgn="auto" latinLnBrk="0" hangingPunct="1">
              <a:lnSpc>
                <a:spcPct val="100000"/>
              </a:lnSpc>
              <a:spcBef>
                <a:spcPts val="0"/>
              </a:spcBef>
              <a:spcAft>
                <a:spcPts val="800"/>
              </a:spcAft>
              <a:buClr>
                <a:srgbClr val="ED7D31"/>
              </a:buClr>
              <a:buSzPct val="100000"/>
              <a:buFontTx/>
              <a:buChar char="-"/>
              <a:tabLst/>
              <a:defRPr/>
            </a:pPr>
            <a:r>
              <a:rPr kumimoji="0" lang="en-US" sz="2800" b="0" i="0" u="none" strike="noStrike" kern="0" cap="none" spc="0" normalizeH="0" baseline="0" noProof="0" dirty="0">
                <a:ln>
                  <a:noFill/>
                </a:ln>
                <a:solidFill>
                  <a:schemeClr val="accent4">
                    <a:lumMod val="75000"/>
                  </a:schemeClr>
                </a:solidFill>
                <a:effectLst/>
                <a:uLnTx/>
                <a:uFillTx/>
                <a:latin typeface="Calibri" panose="020F0502020204030204" pitchFamily="34" charset="0"/>
                <a:cs typeface="Calibri" panose="020F0502020204030204" pitchFamily="34" charset="0"/>
                <a:sym typeface="Arial"/>
              </a:rPr>
              <a:t>Instead, language is a product</a:t>
            </a:r>
          </a:p>
          <a:p>
            <a:pPr marL="457200" marR="0" lvl="0" indent="-457200" algn="l" defTabSz="914400" rtl="0" eaLnBrk="1" fontAlgn="auto" latinLnBrk="0" hangingPunct="1">
              <a:lnSpc>
                <a:spcPct val="100000"/>
              </a:lnSpc>
              <a:spcBef>
                <a:spcPts val="0"/>
              </a:spcBef>
              <a:spcAft>
                <a:spcPts val="800"/>
              </a:spcAft>
              <a:buClr>
                <a:srgbClr val="ED7D31"/>
              </a:buClr>
              <a:buSzPct val="100000"/>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Disciplinary vocabulary is disciplinary language.</a:t>
            </a:r>
          </a:p>
          <a:p>
            <a:pPr marL="688975" marR="0" lvl="1" indent="-225425" algn="l" defTabSz="914400" rtl="0" eaLnBrk="1" fontAlgn="auto" latinLnBrk="0" hangingPunct="1">
              <a:lnSpc>
                <a:spcPct val="100000"/>
              </a:lnSpc>
              <a:spcBef>
                <a:spcPts val="0"/>
              </a:spcBef>
              <a:spcAft>
                <a:spcPts val="800"/>
              </a:spcAft>
              <a:buClr>
                <a:srgbClr val="ED7D31"/>
              </a:buClr>
              <a:buSzPct val="100000"/>
              <a:buFontTx/>
              <a:buChar char="-"/>
              <a:tabLst/>
              <a:defRPr/>
            </a:pPr>
            <a:r>
              <a:rPr kumimoji="0" lang="en-US" sz="2800" b="0" i="0" u="none" strike="noStrike" kern="0" cap="none" spc="0" normalizeH="0" baseline="0" noProof="0" dirty="0">
                <a:ln>
                  <a:noFill/>
                </a:ln>
                <a:solidFill>
                  <a:schemeClr val="accent4">
                    <a:lumMod val="75000"/>
                  </a:schemeClr>
                </a:solidFill>
                <a:effectLst/>
                <a:uLnTx/>
                <a:uFillTx/>
                <a:latin typeface="Calibri" panose="020F0502020204030204" pitchFamily="34" charset="0"/>
                <a:cs typeface="Calibri" panose="020F0502020204030204" pitchFamily="34" charset="0"/>
                <a:sym typeface="Arial"/>
              </a:rPr>
              <a:t>Instead, language is more than vocabulary and includes using language to engage in disciplinary practices and learn disciplinary content</a:t>
            </a:r>
          </a:p>
          <a:p>
            <a:pPr marL="457200" marR="0" lvl="1" indent="-457200" algn="l" defTabSz="914400" rtl="0" eaLnBrk="1" fontAlgn="auto" latinLnBrk="0" hangingPunct="1">
              <a:lnSpc>
                <a:spcPct val="100000"/>
              </a:lnSpc>
              <a:spcBef>
                <a:spcPts val="0"/>
              </a:spcBef>
              <a:spcAft>
                <a:spcPts val="800"/>
              </a:spcAft>
              <a:buClr>
                <a:srgbClr val="ED7D31"/>
              </a:buClr>
              <a:buSzPct val="100000"/>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Simplify content, simplify language</a:t>
            </a:r>
          </a:p>
          <a:p>
            <a:pPr marL="688975" marR="0" lvl="1" indent="-230188" algn="l" defTabSz="914400" rtl="0" eaLnBrk="1" fontAlgn="auto" latinLnBrk="0" hangingPunct="1">
              <a:lnSpc>
                <a:spcPct val="100000"/>
              </a:lnSpc>
              <a:spcBef>
                <a:spcPts val="0"/>
              </a:spcBef>
              <a:spcAft>
                <a:spcPts val="800"/>
              </a:spcAft>
              <a:buClr>
                <a:srgbClr val="ED7D31"/>
              </a:buClr>
              <a:buSzPct val="100000"/>
              <a:buFontTx/>
              <a:buChar char="-"/>
              <a:tabLst/>
              <a:defRPr/>
            </a:pPr>
            <a:r>
              <a:rPr kumimoji="0" lang="en-US" sz="2800" b="0" i="0" u="none" strike="noStrike" kern="0" cap="none" spc="0" normalizeH="0" baseline="0" noProof="0" dirty="0">
                <a:ln>
                  <a:noFill/>
                </a:ln>
                <a:solidFill>
                  <a:schemeClr val="accent4">
                    <a:lumMod val="75000"/>
                  </a:schemeClr>
                </a:solidFill>
                <a:effectLst/>
                <a:uLnTx/>
                <a:uFillTx/>
                <a:latin typeface="Calibri" panose="020F0502020204030204" pitchFamily="34" charset="0"/>
                <a:cs typeface="Calibri" panose="020F0502020204030204" pitchFamily="34" charset="0"/>
                <a:sym typeface="Arial"/>
              </a:rPr>
              <a:t>Instead, keep content, amplify language</a:t>
            </a:r>
          </a:p>
        </p:txBody>
      </p:sp>
    </p:spTree>
    <p:extLst>
      <p:ext uri="{BB962C8B-B14F-4D97-AF65-F5344CB8AC3E}">
        <p14:creationId xmlns:p14="http://schemas.microsoft.com/office/powerpoint/2010/main" val="323632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20"/>
        <p:cNvGrpSpPr/>
        <p:nvPr/>
      </p:nvGrpSpPr>
      <p:grpSpPr>
        <a:xfrm>
          <a:off x="0" y="0"/>
          <a:ext cx="0" cy="0"/>
          <a:chOff x="0" y="0"/>
          <a:chExt cx="0" cy="0"/>
        </a:xfrm>
      </p:grpSpPr>
      <p:sp>
        <p:nvSpPr>
          <p:cNvPr id="5521" name="Google Shape;5521;p689"/>
          <p:cNvSpPr txBox="1"/>
          <p:nvPr/>
        </p:nvSpPr>
        <p:spPr>
          <a:xfrm>
            <a:off x="0" y="1"/>
            <a:ext cx="9144000" cy="1319400"/>
          </a:xfrm>
          <a:prstGeom prst="rect">
            <a:avLst/>
          </a:prstGeom>
          <a:gradFill>
            <a:gsLst>
              <a:gs pos="0">
                <a:srgbClr val="3C0043"/>
              </a:gs>
              <a:gs pos="100000">
                <a:srgbClr val="5F1469"/>
              </a:gs>
            </a:gsLst>
            <a:lin ang="16200038" scaled="0"/>
          </a:gradFill>
          <a:ln w="9525" cap="flat" cmpd="sng">
            <a:solidFill>
              <a:srgbClr val="5F1469"/>
            </a:solidFill>
            <a:prstDash val="solid"/>
            <a:miter lim="800000"/>
            <a:headEnd type="none" w="sm" len="sm"/>
            <a:tailEnd type="none" w="sm" len="sm"/>
          </a:ln>
        </p:spPr>
        <p:txBody>
          <a:bodyPr spcFirstLastPara="1" wrap="square" lIns="79050" tIns="45175" rIns="79050" bIns="45175" anchor="ctr" anchorCtr="0">
            <a:noAutofit/>
          </a:bodyPr>
          <a:lstStyle/>
          <a:p>
            <a:pPr marL="120650" marR="0" lvl="0" indent="0" algn="l" defTabSz="914400" rtl="0" eaLnBrk="1" fontAlgn="auto" latinLnBrk="0" hangingPunct="1">
              <a:lnSpc>
                <a:spcPct val="100000"/>
              </a:lnSpc>
              <a:spcBef>
                <a:spcPts val="0"/>
              </a:spcBef>
              <a:spcAft>
                <a:spcPts val="0"/>
              </a:spcAft>
              <a:buClr>
                <a:srgbClr val="FFFFFF"/>
              </a:buClr>
              <a:buSzPts val="4000"/>
              <a:buFont typeface="Corbel"/>
              <a:buNone/>
              <a:tabLst/>
              <a:defRPr/>
            </a:pPr>
            <a:r>
              <a:rPr kumimoji="0" lang="en-US" sz="3600" b="1" i="0" u="none" strike="noStrike" kern="0" cap="none" spc="0" normalizeH="0" baseline="0" noProof="0" dirty="0">
                <a:ln>
                  <a:noFill/>
                </a:ln>
                <a:solidFill>
                  <a:srgbClr val="FFFFFF"/>
                </a:solidFill>
                <a:effectLst/>
                <a:uLnTx/>
                <a:uFillTx/>
                <a:latin typeface="Corbel"/>
                <a:ea typeface="Corbel"/>
                <a:cs typeface="Corbel"/>
                <a:sym typeface="Corbel"/>
              </a:rPr>
              <a:t>Computational Model to Solve Problem of Plastic Pollution (Engineering)</a:t>
            </a:r>
            <a:endParaRPr kumimoji="0" sz="3600" b="1" i="0" u="none" strike="noStrike" kern="0" cap="none" spc="0" normalizeH="0" baseline="0" noProof="0" dirty="0">
              <a:ln>
                <a:noFill/>
              </a:ln>
              <a:solidFill>
                <a:srgbClr val="FFFFFF"/>
              </a:solidFill>
              <a:effectLst/>
              <a:uLnTx/>
              <a:uFillTx/>
              <a:latin typeface="Corbel"/>
              <a:ea typeface="Corbel"/>
              <a:cs typeface="Corbel"/>
              <a:sym typeface="Corbel"/>
            </a:endParaRPr>
          </a:p>
        </p:txBody>
      </p:sp>
      <p:pic>
        <p:nvPicPr>
          <p:cNvPr id="9" name="Picture 8"/>
          <p:cNvPicPr/>
          <p:nvPr/>
        </p:nvPicPr>
        <p:blipFill>
          <a:blip r:embed="rId3"/>
          <a:stretch>
            <a:fillRect/>
          </a:stretch>
        </p:blipFill>
        <p:spPr>
          <a:xfrm>
            <a:off x="-70338" y="2313342"/>
            <a:ext cx="9808104" cy="4544657"/>
          </a:xfrm>
          <a:prstGeom prst="rect">
            <a:avLst/>
          </a:prstGeom>
        </p:spPr>
      </p:pic>
      <p:sp>
        <p:nvSpPr>
          <p:cNvPr id="2" name="Rectangle 1">
            <a:extLst>
              <a:ext uri="{FF2B5EF4-FFF2-40B4-BE49-F238E27FC236}">
                <a16:creationId xmlns:a16="http://schemas.microsoft.com/office/drawing/2014/main" id="{41E1C7DF-6129-49E5-91EF-B9E05DE3EC74}"/>
              </a:ext>
            </a:extLst>
          </p:cNvPr>
          <p:cNvSpPr/>
          <p:nvPr/>
        </p:nvSpPr>
        <p:spPr>
          <a:xfrm>
            <a:off x="191009" y="1383792"/>
            <a:ext cx="8718664" cy="92955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Example: Social </a:t>
            </a:r>
            <a:r>
              <a:rPr kumimoji="0" lang="en-US" sz="2600" b="1"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media</a:t>
            </a:r>
            <a:r>
              <a:rPr kumimoji="0" lang="en-US" sz="26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campaign</a:t>
            </a: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to get more students at their school to use water fountains, instead of plastic water bottles</a:t>
            </a:r>
            <a:endParaRPr kumimoji="0" lang="en-US" sz="26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10" name="Google Shape;5514;p688">
            <a:extLst>
              <a:ext uri="{FF2B5EF4-FFF2-40B4-BE49-F238E27FC236}">
                <a16:creationId xmlns:a16="http://schemas.microsoft.com/office/drawing/2014/main" id="{FC3BF8A3-045F-4D0E-B306-2E8CF51BCD9F}"/>
              </a:ext>
            </a:extLst>
          </p:cNvPr>
          <p:cNvSpPr txBox="1"/>
          <p:nvPr/>
        </p:nvSpPr>
        <p:spPr>
          <a:xfrm>
            <a:off x="3144228" y="2521929"/>
            <a:ext cx="1141261" cy="41555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Calibri"/>
              <a:buNone/>
              <a:tabLst/>
              <a:defRPr/>
            </a:pPr>
            <a:r>
              <a:rPr kumimoji="0" lang="en-US" sz="2000" b="0" i="0" u="none" strike="noStrike" kern="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sym typeface="Arial"/>
              </a:rPr>
              <a:t>People</a:t>
            </a:r>
            <a:endParaRPr kumimoji="0" sz="2000" b="0" i="0" u="none" strike="noStrike" kern="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sym typeface="Arial"/>
            </a:endParaRPr>
          </a:p>
        </p:txBody>
      </p:sp>
      <p:sp>
        <p:nvSpPr>
          <p:cNvPr id="11" name="Google Shape;5514;p688">
            <a:extLst>
              <a:ext uri="{FF2B5EF4-FFF2-40B4-BE49-F238E27FC236}">
                <a16:creationId xmlns:a16="http://schemas.microsoft.com/office/drawing/2014/main" id="{A855FE83-97A0-4614-910D-61F66AFD6E74}"/>
              </a:ext>
            </a:extLst>
          </p:cNvPr>
          <p:cNvSpPr txBox="1"/>
          <p:nvPr/>
        </p:nvSpPr>
        <p:spPr>
          <a:xfrm>
            <a:off x="3103901" y="3086819"/>
            <a:ext cx="1141261" cy="110572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Calibri"/>
              <a:buNone/>
              <a:tabLst/>
              <a:defRPr/>
            </a:pPr>
            <a:r>
              <a:rPr kumimoji="0" lang="en-US" sz="2000" b="0"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rPr>
              <a:t>Plastic Water Bottles</a:t>
            </a:r>
            <a:endParaRPr kumimoji="0" sz="2000" b="0"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sp>
        <p:nvSpPr>
          <p:cNvPr id="13" name="Google Shape;5514;p688">
            <a:extLst>
              <a:ext uri="{FF2B5EF4-FFF2-40B4-BE49-F238E27FC236}">
                <a16:creationId xmlns:a16="http://schemas.microsoft.com/office/drawing/2014/main" id="{43605173-77C6-4054-A5A3-790CF4B4A6AE}"/>
              </a:ext>
            </a:extLst>
          </p:cNvPr>
          <p:cNvSpPr txBox="1"/>
          <p:nvPr/>
        </p:nvSpPr>
        <p:spPr>
          <a:xfrm>
            <a:off x="3080455" y="4460634"/>
            <a:ext cx="1469507" cy="68536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Calibri"/>
              <a:buNone/>
              <a:tabLst/>
              <a:defRPr/>
            </a:pPr>
            <a:r>
              <a:rPr kumimoji="0" lang="en-US" sz="2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Water fountains</a:t>
            </a:r>
            <a:endParaRPr kumimoji="0" sz="2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14" name="Google Shape;5514;p688">
            <a:extLst>
              <a:ext uri="{FF2B5EF4-FFF2-40B4-BE49-F238E27FC236}">
                <a16:creationId xmlns:a16="http://schemas.microsoft.com/office/drawing/2014/main" id="{89EC551B-474E-4249-991F-D30BCA77A399}"/>
              </a:ext>
            </a:extLst>
          </p:cNvPr>
          <p:cNvSpPr txBox="1"/>
          <p:nvPr/>
        </p:nvSpPr>
        <p:spPr>
          <a:xfrm>
            <a:off x="3109575" y="5316199"/>
            <a:ext cx="1469507" cy="1440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Calibri"/>
              <a:buNone/>
              <a:tabLst/>
              <a:defRPr/>
            </a:pPr>
            <a:r>
              <a:rPr kumimoji="0" lang="en-US" sz="1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People converted to reusable water bottles (25%)</a:t>
            </a:r>
            <a:endParaRPr kumimoji="0" sz="1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cxnSp>
        <p:nvCxnSpPr>
          <p:cNvPr id="15" name="Google Shape;5510;p688">
            <a:extLst>
              <a:ext uri="{FF2B5EF4-FFF2-40B4-BE49-F238E27FC236}">
                <a16:creationId xmlns:a16="http://schemas.microsoft.com/office/drawing/2014/main" id="{3C2CF3EC-5CEF-4B36-A5BE-29A435195F2C}"/>
              </a:ext>
            </a:extLst>
          </p:cNvPr>
          <p:cNvCxnSpPr>
            <a:cxnSpLocks/>
          </p:cNvCxnSpPr>
          <p:nvPr/>
        </p:nvCxnSpPr>
        <p:spPr>
          <a:xfrm>
            <a:off x="4032494" y="2766160"/>
            <a:ext cx="844307" cy="527616"/>
          </a:xfrm>
          <a:prstGeom prst="straightConnector1">
            <a:avLst/>
          </a:prstGeom>
          <a:noFill/>
          <a:ln w="19050" cap="flat" cmpd="sng">
            <a:solidFill>
              <a:srgbClr val="FFC000"/>
            </a:solidFill>
            <a:prstDash val="solid"/>
            <a:miter lim="800000"/>
            <a:headEnd type="none" w="sm" len="sm"/>
            <a:tailEnd type="triangle" w="med" len="med"/>
          </a:ln>
        </p:spPr>
      </p:cxnSp>
      <p:cxnSp>
        <p:nvCxnSpPr>
          <p:cNvPr id="17" name="Google Shape;5510;p688">
            <a:extLst>
              <a:ext uri="{FF2B5EF4-FFF2-40B4-BE49-F238E27FC236}">
                <a16:creationId xmlns:a16="http://schemas.microsoft.com/office/drawing/2014/main" id="{52663F85-5B0A-4676-AA48-C1971B6BB5F7}"/>
              </a:ext>
            </a:extLst>
          </p:cNvPr>
          <p:cNvCxnSpPr>
            <a:cxnSpLocks/>
          </p:cNvCxnSpPr>
          <p:nvPr/>
        </p:nvCxnSpPr>
        <p:spPr>
          <a:xfrm>
            <a:off x="3926986" y="3537893"/>
            <a:ext cx="1120027" cy="654652"/>
          </a:xfrm>
          <a:prstGeom prst="straightConnector1">
            <a:avLst/>
          </a:prstGeom>
          <a:noFill/>
          <a:ln w="19050" cap="flat" cmpd="sng">
            <a:solidFill>
              <a:srgbClr val="0070C0"/>
            </a:solidFill>
            <a:prstDash val="solid"/>
            <a:miter lim="800000"/>
            <a:headEnd type="none" w="sm" len="sm"/>
            <a:tailEnd type="triangle" w="med" len="med"/>
          </a:ln>
        </p:spPr>
      </p:cxnSp>
      <p:cxnSp>
        <p:nvCxnSpPr>
          <p:cNvPr id="19" name="Google Shape;5510;p688">
            <a:extLst>
              <a:ext uri="{FF2B5EF4-FFF2-40B4-BE49-F238E27FC236}">
                <a16:creationId xmlns:a16="http://schemas.microsoft.com/office/drawing/2014/main" id="{99FFEE5C-A6DD-4C29-BDF5-F38F0198ADD6}"/>
              </a:ext>
            </a:extLst>
          </p:cNvPr>
          <p:cNvCxnSpPr>
            <a:cxnSpLocks/>
          </p:cNvCxnSpPr>
          <p:nvPr/>
        </p:nvCxnSpPr>
        <p:spPr>
          <a:xfrm>
            <a:off x="3821907" y="4674111"/>
            <a:ext cx="1747620" cy="800097"/>
          </a:xfrm>
          <a:prstGeom prst="straightConnector1">
            <a:avLst/>
          </a:prstGeom>
          <a:noFill/>
          <a:ln w="19050" cap="flat" cmpd="sng">
            <a:solidFill>
              <a:schemeClr val="bg1"/>
            </a:solidFill>
            <a:prstDash val="solid"/>
            <a:miter lim="800000"/>
            <a:headEnd type="none" w="sm" len="sm"/>
            <a:tailEnd type="triangle" w="med" len="med"/>
          </a:ln>
        </p:spPr>
      </p:cxnSp>
      <p:cxnSp>
        <p:nvCxnSpPr>
          <p:cNvPr id="21" name="Google Shape;5510;p688">
            <a:extLst>
              <a:ext uri="{FF2B5EF4-FFF2-40B4-BE49-F238E27FC236}">
                <a16:creationId xmlns:a16="http://schemas.microsoft.com/office/drawing/2014/main" id="{7AC22247-0D44-474A-9585-CBA40F36911F}"/>
              </a:ext>
            </a:extLst>
          </p:cNvPr>
          <p:cNvCxnSpPr>
            <a:cxnSpLocks/>
          </p:cNvCxnSpPr>
          <p:nvPr/>
        </p:nvCxnSpPr>
        <p:spPr>
          <a:xfrm>
            <a:off x="4509018" y="5786651"/>
            <a:ext cx="1932725" cy="109182"/>
          </a:xfrm>
          <a:prstGeom prst="straightConnector1">
            <a:avLst/>
          </a:prstGeom>
          <a:noFill/>
          <a:ln w="19050" cap="flat" cmpd="sng">
            <a:solidFill>
              <a:srgbClr val="FF0000"/>
            </a:solidFill>
            <a:prstDash val="solid"/>
            <a:miter lim="800000"/>
            <a:headEnd type="none" w="sm" len="sm"/>
            <a:tailEnd type="triangle" w="med" len="med"/>
          </a:ln>
        </p:spPr>
      </p:cxnSp>
    </p:spTree>
    <p:extLst>
      <p:ext uri="{BB962C8B-B14F-4D97-AF65-F5344CB8AC3E}">
        <p14:creationId xmlns:p14="http://schemas.microsoft.com/office/powerpoint/2010/main" val="144003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08"/>
        <p:cNvGrpSpPr/>
        <p:nvPr/>
      </p:nvGrpSpPr>
      <p:grpSpPr>
        <a:xfrm>
          <a:off x="0" y="0"/>
          <a:ext cx="0" cy="0"/>
          <a:chOff x="0" y="0"/>
          <a:chExt cx="0" cy="0"/>
        </a:xfrm>
      </p:grpSpPr>
      <p:graphicFrame>
        <p:nvGraphicFramePr>
          <p:cNvPr id="6012" name="Google Shape;6012;p745"/>
          <p:cNvGraphicFramePr/>
          <p:nvPr>
            <p:extLst>
              <p:ext uri="{D42A27DB-BD31-4B8C-83A1-F6EECF244321}">
                <p14:modId xmlns:p14="http://schemas.microsoft.com/office/powerpoint/2010/main" val="4264280494"/>
              </p:ext>
            </p:extLst>
          </p:nvPr>
        </p:nvGraphicFramePr>
        <p:xfrm>
          <a:off x="252475" y="1342957"/>
          <a:ext cx="8639050" cy="4953000"/>
        </p:xfrm>
        <a:graphic>
          <a:graphicData uri="http://schemas.openxmlformats.org/drawingml/2006/table">
            <a:tbl>
              <a:tblPr>
                <a:noFill/>
              </a:tblPr>
              <a:tblGrid>
                <a:gridCol w="2360096">
                  <a:extLst>
                    <a:ext uri="{9D8B030D-6E8A-4147-A177-3AD203B41FA5}">
                      <a16:colId xmlns:a16="http://schemas.microsoft.com/office/drawing/2014/main" val="20000"/>
                    </a:ext>
                  </a:extLst>
                </a:gridCol>
                <a:gridCol w="3185802">
                  <a:extLst>
                    <a:ext uri="{9D8B030D-6E8A-4147-A177-3AD203B41FA5}">
                      <a16:colId xmlns:a16="http://schemas.microsoft.com/office/drawing/2014/main" val="20001"/>
                    </a:ext>
                  </a:extLst>
                </a:gridCol>
                <a:gridCol w="3093152">
                  <a:extLst>
                    <a:ext uri="{9D8B030D-6E8A-4147-A177-3AD203B41FA5}">
                      <a16:colId xmlns:a16="http://schemas.microsoft.com/office/drawing/2014/main" val="20002"/>
                    </a:ext>
                  </a:extLst>
                </a:gridCol>
              </a:tblGrid>
              <a:tr h="542800">
                <a:tc>
                  <a:txBody>
                    <a:bodyPr/>
                    <a:lstStyle/>
                    <a:p>
                      <a:pPr marL="0" marR="0" lvl="0" indent="0" algn="ctr" rtl="0">
                        <a:lnSpc>
                          <a:spcPct val="115000"/>
                        </a:lnSpc>
                        <a:spcBef>
                          <a:spcPts val="0"/>
                        </a:spcBef>
                        <a:spcAft>
                          <a:spcPts val="0"/>
                        </a:spcAft>
                        <a:buClr>
                          <a:schemeClr val="dk1"/>
                        </a:buClr>
                        <a:buSzPts val="2600"/>
                        <a:buFont typeface="Arial"/>
                        <a:buNone/>
                      </a:pPr>
                      <a:r>
                        <a:rPr lang="en-US" sz="2600" b="1" u="none" strike="noStrike" cap="none" dirty="0">
                          <a:solidFill>
                            <a:schemeClr val="dk1"/>
                          </a:solidFill>
                        </a:rPr>
                        <a:t>Modalities</a:t>
                      </a:r>
                      <a:endParaRPr sz="2600" b="1" u="none" strike="noStrike" cap="none" dirty="0">
                        <a:solidFill>
                          <a:schemeClr val="dk1"/>
                        </a:solidFill>
                        <a:latin typeface="Calibri"/>
                        <a:ea typeface="Calibri"/>
                        <a:cs typeface="Calibri"/>
                        <a:sym typeface="Calibri"/>
                      </a:endParaRPr>
                    </a:p>
                  </a:txBody>
                  <a:tcPr marL="50800" marR="50800" marT="50800" marB="50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tc>
                  <a:txBody>
                    <a:bodyPr/>
                    <a:lstStyle/>
                    <a:p>
                      <a:pPr marL="0" marR="0" lvl="0" indent="0" algn="ctr" rtl="0">
                        <a:lnSpc>
                          <a:spcPct val="115000"/>
                        </a:lnSpc>
                        <a:spcBef>
                          <a:spcPts val="0"/>
                        </a:spcBef>
                        <a:spcAft>
                          <a:spcPts val="0"/>
                        </a:spcAft>
                        <a:buClr>
                          <a:schemeClr val="dk1"/>
                        </a:buClr>
                        <a:buSzPts val="2600"/>
                        <a:buFont typeface="Arial"/>
                        <a:buNone/>
                      </a:pPr>
                      <a:r>
                        <a:rPr lang="en-US" sz="2600" b="1" u="none" strike="noStrike" cap="none" dirty="0">
                          <a:solidFill>
                            <a:schemeClr val="dk1"/>
                          </a:solidFill>
                        </a:rPr>
                        <a:t>Registers</a:t>
                      </a:r>
                      <a:endParaRPr sz="2600" b="1" u="none" strike="noStrike" cap="none" dirty="0">
                        <a:solidFill>
                          <a:schemeClr val="dk1"/>
                        </a:solidFill>
                        <a:latin typeface="Calibri"/>
                        <a:ea typeface="Calibri"/>
                        <a:cs typeface="Calibri"/>
                        <a:sym typeface="Calibri"/>
                      </a:endParaRPr>
                    </a:p>
                  </a:txBody>
                  <a:tcPr marL="50800" marR="50800" marT="50800" marB="50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tc>
                  <a:txBody>
                    <a:bodyPr/>
                    <a:lstStyle/>
                    <a:p>
                      <a:pPr marL="0" marR="0" lvl="0" indent="0" algn="ctr" rtl="0">
                        <a:lnSpc>
                          <a:spcPct val="115000"/>
                        </a:lnSpc>
                        <a:spcBef>
                          <a:spcPts val="0"/>
                        </a:spcBef>
                        <a:spcAft>
                          <a:spcPts val="0"/>
                        </a:spcAft>
                        <a:buClr>
                          <a:schemeClr val="dk1"/>
                        </a:buClr>
                        <a:buSzPts val="2600"/>
                        <a:buFont typeface="Arial"/>
                        <a:buNone/>
                      </a:pPr>
                      <a:r>
                        <a:rPr lang="en-US" sz="2600" b="1" u="none" strike="noStrike" cap="none" dirty="0">
                          <a:solidFill>
                            <a:schemeClr val="dk1"/>
                          </a:solidFill>
                        </a:rPr>
                        <a:t>Interactions</a:t>
                      </a:r>
                      <a:endParaRPr sz="2600" b="1" u="none" strike="noStrike" cap="none" dirty="0">
                        <a:solidFill>
                          <a:schemeClr val="dk1"/>
                        </a:solidFill>
                        <a:latin typeface="Calibri"/>
                        <a:ea typeface="Calibri"/>
                        <a:cs typeface="Calibri"/>
                        <a:sym typeface="Calibri"/>
                      </a:endParaRPr>
                    </a:p>
                  </a:txBody>
                  <a:tcPr marL="50800" marR="50800" marT="50800" marB="50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4410200">
                <a:tc>
                  <a:txBody>
                    <a:bodyPr/>
                    <a:lstStyle/>
                    <a:p>
                      <a:pPr marL="0" marR="0" lvl="0" indent="0" algn="l" rtl="0">
                        <a:lnSpc>
                          <a:spcPct val="100000"/>
                        </a:lnSpc>
                        <a:spcBef>
                          <a:spcPts val="0"/>
                        </a:spcBef>
                        <a:spcAft>
                          <a:spcPts val="0"/>
                        </a:spcAft>
                        <a:buClr>
                          <a:srgbClr val="000000"/>
                        </a:buClr>
                        <a:buSzPts val="2200"/>
                        <a:buFont typeface="Arial" panose="020B0604020202020204" pitchFamily="34" charset="0"/>
                        <a:buNone/>
                      </a:pPr>
                      <a:endParaRPr lang="en-US" sz="1200" b="1" u="sng" strike="noStrike" cap="none" dirty="0">
                        <a:solidFill>
                          <a:schemeClr val="dk1"/>
                        </a:solidFill>
                      </a:endParaRPr>
                    </a:p>
                    <a:p>
                      <a:pPr marL="0" marR="0" lvl="0" indent="0" algn="l" rtl="0">
                        <a:lnSpc>
                          <a:spcPct val="100000"/>
                        </a:lnSpc>
                        <a:spcBef>
                          <a:spcPts val="0"/>
                        </a:spcBef>
                        <a:spcAft>
                          <a:spcPts val="0"/>
                        </a:spcAft>
                        <a:buClr>
                          <a:srgbClr val="000000"/>
                        </a:buClr>
                        <a:buSzPts val="2200"/>
                        <a:buFont typeface="Arial" panose="020B0604020202020204" pitchFamily="34" charset="0"/>
                        <a:buNone/>
                      </a:pPr>
                      <a:r>
                        <a:rPr lang="en-US" sz="2200" b="1" u="none" strike="noStrike" cap="none" dirty="0">
                          <a:solidFill>
                            <a:schemeClr val="dk1"/>
                          </a:solidFill>
                        </a:rPr>
                        <a:t>Language Use</a:t>
                      </a:r>
                    </a:p>
                    <a:p>
                      <a:pPr marL="349250" marR="0" lvl="0" indent="-228600" algn="l" rtl="0">
                        <a:lnSpc>
                          <a:spcPct val="100000"/>
                        </a:lnSpc>
                        <a:spcBef>
                          <a:spcPts val="0"/>
                        </a:spcBef>
                        <a:spcAft>
                          <a:spcPts val="0"/>
                        </a:spcAft>
                        <a:buClr>
                          <a:srgbClr val="000000"/>
                        </a:buClr>
                        <a:buSzPts val="2200"/>
                        <a:buFont typeface="Arial" panose="020B0604020202020204" pitchFamily="34" charset="0"/>
                        <a:buChar char="•"/>
                      </a:pPr>
                      <a:r>
                        <a:rPr lang="en-US" sz="2200" b="0" u="none" strike="noStrike" cap="none" dirty="0">
                          <a:solidFill>
                            <a:schemeClr val="dk1"/>
                          </a:solidFill>
                        </a:rPr>
                        <a:t>Linguistic</a:t>
                      </a:r>
                      <a:endParaRPr b="0" dirty="0"/>
                    </a:p>
                    <a:p>
                      <a:pPr marL="349250" marR="0" lvl="0" indent="-228600" algn="l" rtl="0">
                        <a:lnSpc>
                          <a:spcPct val="100000"/>
                        </a:lnSpc>
                        <a:spcBef>
                          <a:spcPts val="0"/>
                        </a:spcBef>
                        <a:spcAft>
                          <a:spcPts val="0"/>
                        </a:spcAft>
                        <a:buClr>
                          <a:srgbClr val="000000"/>
                        </a:buClr>
                        <a:buSzPts val="2200"/>
                        <a:buFont typeface="Arial" panose="020B0604020202020204" pitchFamily="34" charset="0"/>
                        <a:buChar char="•"/>
                      </a:pPr>
                      <a:r>
                        <a:rPr lang="en-US" sz="2200" b="0" u="none" strike="noStrike" cap="none" dirty="0">
                          <a:solidFill>
                            <a:schemeClr val="dk1"/>
                          </a:solidFill>
                        </a:rPr>
                        <a:t>Visual</a:t>
                      </a:r>
                    </a:p>
                    <a:p>
                      <a:pPr marL="0" marR="0" lvl="0" indent="0" algn="l" rtl="0">
                        <a:lnSpc>
                          <a:spcPct val="100000"/>
                        </a:lnSpc>
                        <a:spcBef>
                          <a:spcPts val="0"/>
                        </a:spcBef>
                        <a:spcAft>
                          <a:spcPts val="0"/>
                        </a:spcAft>
                        <a:buClr>
                          <a:srgbClr val="000000"/>
                        </a:buClr>
                        <a:buSzPts val="2200"/>
                        <a:buFont typeface="Arial" panose="020B0604020202020204" pitchFamily="34" charset="0"/>
                        <a:buNone/>
                      </a:pPr>
                      <a:endParaRPr lang="en-US" sz="1200" dirty="0"/>
                    </a:p>
                    <a:p>
                      <a:pPr marL="0" marR="0" lvl="0" indent="0" algn="l" rtl="0">
                        <a:lnSpc>
                          <a:spcPct val="100000"/>
                        </a:lnSpc>
                        <a:spcBef>
                          <a:spcPts val="0"/>
                        </a:spcBef>
                        <a:spcAft>
                          <a:spcPts val="0"/>
                        </a:spcAft>
                        <a:buClr>
                          <a:srgbClr val="000000"/>
                        </a:buClr>
                        <a:buSzPts val="2200"/>
                        <a:buFont typeface="Arial" panose="020B0604020202020204" pitchFamily="34" charset="0"/>
                        <a:buNone/>
                      </a:pPr>
                      <a:endParaRPr lang="en-US" sz="1200" dirty="0"/>
                    </a:p>
                    <a:p>
                      <a:pPr marL="0" marR="0" lvl="0" indent="0" algn="l" rtl="0">
                        <a:lnSpc>
                          <a:spcPct val="100000"/>
                        </a:lnSpc>
                        <a:spcBef>
                          <a:spcPts val="0"/>
                        </a:spcBef>
                        <a:spcAft>
                          <a:spcPts val="0"/>
                        </a:spcAft>
                        <a:buClr>
                          <a:srgbClr val="000000"/>
                        </a:buClr>
                        <a:buSzPts val="2200"/>
                        <a:buFont typeface="Arial" panose="020B0604020202020204" pitchFamily="34" charset="0"/>
                        <a:buNone/>
                      </a:pPr>
                      <a:endParaRPr lang="en-US" sz="1200" dirty="0"/>
                    </a:p>
                    <a:p>
                      <a:pPr marL="0" marR="0" lvl="0" indent="0" algn="l" rtl="0">
                        <a:lnSpc>
                          <a:spcPct val="100000"/>
                        </a:lnSpc>
                        <a:spcBef>
                          <a:spcPts val="0"/>
                        </a:spcBef>
                        <a:spcAft>
                          <a:spcPts val="0"/>
                        </a:spcAft>
                        <a:buClr>
                          <a:srgbClr val="000000"/>
                        </a:buClr>
                        <a:buSzPts val="2200"/>
                        <a:buFont typeface="Arial" panose="020B0604020202020204" pitchFamily="34" charset="0"/>
                        <a:buNone/>
                      </a:pPr>
                      <a:endParaRPr lang="en-US" sz="1200" dirty="0"/>
                    </a:p>
                    <a:p>
                      <a:pPr marL="0" marR="0" lvl="0" indent="0" algn="l" rtl="0">
                        <a:lnSpc>
                          <a:spcPct val="100000"/>
                        </a:lnSpc>
                        <a:spcBef>
                          <a:spcPts val="0"/>
                        </a:spcBef>
                        <a:spcAft>
                          <a:spcPts val="0"/>
                        </a:spcAft>
                        <a:buClr>
                          <a:srgbClr val="000000"/>
                        </a:buClr>
                        <a:buSzPts val="2200"/>
                        <a:buFont typeface="Arial" panose="020B0604020202020204" pitchFamily="34" charset="0"/>
                        <a:buNone/>
                      </a:pPr>
                      <a:endParaRPr lang="en-US" sz="1200" dirty="0"/>
                    </a:p>
                    <a:p>
                      <a:pPr marL="0" marR="0" lvl="0" indent="0" algn="l" rtl="0">
                        <a:lnSpc>
                          <a:spcPct val="100000"/>
                        </a:lnSpc>
                        <a:spcBef>
                          <a:spcPts val="0"/>
                        </a:spcBef>
                        <a:spcAft>
                          <a:spcPts val="0"/>
                        </a:spcAft>
                        <a:buClr>
                          <a:srgbClr val="000000"/>
                        </a:buClr>
                        <a:buSzPts val="2200"/>
                        <a:buFont typeface="Arial" panose="020B0604020202020204" pitchFamily="34" charset="0"/>
                        <a:buNone/>
                      </a:pPr>
                      <a:endParaRPr lang="en-US" sz="1200" dirty="0"/>
                    </a:p>
                    <a:p>
                      <a:pPr marL="0" marR="0" lvl="0" indent="0" algn="l" rtl="0">
                        <a:lnSpc>
                          <a:spcPct val="100000"/>
                        </a:lnSpc>
                        <a:spcBef>
                          <a:spcPts val="0"/>
                        </a:spcBef>
                        <a:spcAft>
                          <a:spcPts val="0"/>
                        </a:spcAft>
                        <a:buClr>
                          <a:srgbClr val="000000"/>
                        </a:buClr>
                        <a:buSzPts val="2200"/>
                        <a:buFont typeface="Arial" panose="020B0604020202020204" pitchFamily="34" charset="0"/>
                        <a:buNone/>
                      </a:pPr>
                      <a:endParaRPr lang="en-US" sz="1200" dirty="0"/>
                    </a:p>
                    <a:p>
                      <a:pPr marL="0" marR="0" lvl="0" indent="0" algn="l" defTabSz="914400" rtl="0" eaLnBrk="1" fontAlgn="auto" latinLnBrk="0" hangingPunct="1">
                        <a:lnSpc>
                          <a:spcPct val="100000"/>
                        </a:lnSpc>
                        <a:spcBef>
                          <a:spcPts val="0"/>
                        </a:spcBef>
                        <a:spcAft>
                          <a:spcPts val="0"/>
                        </a:spcAft>
                        <a:buClr>
                          <a:srgbClr val="000000"/>
                        </a:buClr>
                        <a:buSzPts val="2200"/>
                        <a:buFont typeface="Arial" panose="020B0604020202020204" pitchFamily="34" charset="0"/>
                        <a:buNone/>
                        <a:tabLst/>
                        <a:defRPr/>
                      </a:pPr>
                      <a:r>
                        <a:rPr lang="en-US" sz="2200" b="1" u="none" strike="noStrike" cap="none" dirty="0">
                          <a:solidFill>
                            <a:schemeClr val="accent6">
                              <a:lumMod val="75000"/>
                            </a:schemeClr>
                          </a:solidFill>
                        </a:rPr>
                        <a:t>Computational Thinking</a:t>
                      </a:r>
                    </a:p>
                    <a:p>
                      <a:pPr marL="223838" marR="0" lvl="0" indent="0" algn="l" rtl="0">
                        <a:lnSpc>
                          <a:spcPct val="100000"/>
                        </a:lnSpc>
                        <a:spcBef>
                          <a:spcPts val="0"/>
                        </a:spcBef>
                        <a:spcAft>
                          <a:spcPts val="0"/>
                        </a:spcAft>
                        <a:buClr>
                          <a:srgbClr val="000000"/>
                        </a:buClr>
                        <a:buSzPts val="2200"/>
                        <a:buFont typeface="Arial" panose="020B0604020202020204" pitchFamily="34" charset="0"/>
                        <a:buNone/>
                      </a:pPr>
                      <a:r>
                        <a:rPr lang="en-US" sz="2200" dirty="0">
                          <a:solidFill>
                            <a:schemeClr val="accent6">
                              <a:lumMod val="75000"/>
                            </a:schemeClr>
                          </a:solidFill>
                        </a:rPr>
                        <a:t>Agent-based modeling</a:t>
                      </a:r>
                      <a:endParaRPr sz="2200" dirty="0">
                        <a:solidFill>
                          <a:schemeClr val="accent6">
                            <a:lumMod val="75000"/>
                          </a:schemeClr>
                        </a:solidFill>
                      </a:endParaRPr>
                    </a:p>
                  </a:txBody>
                  <a:tcPr marL="50800" marR="50800" marT="50800" marB="50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200"/>
                        <a:buFont typeface="Arial"/>
                        <a:buNone/>
                      </a:pPr>
                      <a:endParaRPr lang="en-US" sz="1200" b="1" u="sng" strike="noStrike" cap="none" dirty="0">
                        <a:solidFill>
                          <a:schemeClr val="dk1"/>
                        </a:solidFill>
                      </a:endParaRPr>
                    </a:p>
                    <a:p>
                      <a:pPr marL="0" marR="0" lvl="0" indent="0" algn="l" rtl="0">
                        <a:lnSpc>
                          <a:spcPct val="100000"/>
                        </a:lnSpc>
                        <a:spcBef>
                          <a:spcPts val="0"/>
                        </a:spcBef>
                        <a:spcAft>
                          <a:spcPts val="0"/>
                        </a:spcAft>
                        <a:buClr>
                          <a:schemeClr val="dk1"/>
                        </a:buClr>
                        <a:buSzPts val="2200"/>
                        <a:buFont typeface="Arial"/>
                        <a:buNone/>
                      </a:pPr>
                      <a:r>
                        <a:rPr lang="en-US" sz="2200" b="1" u="none" strike="noStrike" cap="none" dirty="0">
                          <a:solidFill>
                            <a:schemeClr val="dk1"/>
                          </a:solidFill>
                        </a:rPr>
                        <a:t>Language Use</a:t>
                      </a:r>
                    </a:p>
                    <a:p>
                      <a:pPr marL="112713" marR="0" lvl="0" indent="0" algn="l" rtl="0">
                        <a:lnSpc>
                          <a:spcPct val="100000"/>
                        </a:lnSpc>
                        <a:spcBef>
                          <a:spcPts val="0"/>
                        </a:spcBef>
                        <a:spcAft>
                          <a:spcPts val="0"/>
                        </a:spcAft>
                        <a:buClr>
                          <a:schemeClr val="dk1"/>
                        </a:buClr>
                        <a:buSzPts val="2200"/>
                        <a:buFont typeface="Arial"/>
                        <a:buNone/>
                      </a:pPr>
                      <a:r>
                        <a:rPr lang="en-US" sz="2200" b="0" u="none" strike="noStrike" cap="none" dirty="0">
                          <a:solidFill>
                            <a:schemeClr val="dk1"/>
                          </a:solidFill>
                          <a:latin typeface="Arial"/>
                          <a:ea typeface="Arial"/>
                          <a:cs typeface="Arial"/>
                          <a:sym typeface="Arial"/>
                        </a:rPr>
                        <a:t>Everyday    Specialized</a:t>
                      </a:r>
                      <a:endParaRPr lang="en-US" b="0" dirty="0"/>
                    </a:p>
                    <a:p>
                      <a:pPr marL="112713" marR="0" lvl="0" indent="0" algn="l" rtl="0">
                        <a:lnSpc>
                          <a:spcPct val="100000"/>
                        </a:lnSpc>
                        <a:spcBef>
                          <a:spcPts val="0"/>
                        </a:spcBef>
                        <a:spcAft>
                          <a:spcPts val="0"/>
                        </a:spcAft>
                        <a:buClr>
                          <a:schemeClr val="dk1"/>
                        </a:buClr>
                        <a:buSzPts val="2200"/>
                        <a:buFont typeface="Arial"/>
                        <a:buNone/>
                      </a:pPr>
                      <a:r>
                        <a:rPr lang="en-US" sz="2200" b="0" u="none" strike="noStrike" cap="none" dirty="0">
                          <a:solidFill>
                            <a:schemeClr val="dk1"/>
                          </a:solidFill>
                          <a:latin typeface="Arial"/>
                          <a:ea typeface="Arial"/>
                          <a:cs typeface="Arial"/>
                          <a:sym typeface="Arial"/>
                        </a:rPr>
                        <a:t>language     </a:t>
                      </a:r>
                      <a:r>
                        <a:rPr lang="en-US" sz="2200" b="0" u="none" strike="noStrike" cap="none" dirty="0" err="1">
                          <a:solidFill>
                            <a:schemeClr val="dk1"/>
                          </a:solidFill>
                          <a:latin typeface="Arial"/>
                          <a:ea typeface="Arial"/>
                          <a:cs typeface="Arial"/>
                          <a:sym typeface="Arial"/>
                        </a:rPr>
                        <a:t>language</a:t>
                      </a:r>
                      <a:endParaRPr lang="en-US" sz="2200" b="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200"/>
                        <a:buFont typeface="Arial"/>
                        <a:buNone/>
                      </a:pPr>
                      <a:endParaRPr lang="en-US" sz="1200" b="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200"/>
                        <a:buFont typeface="Arial"/>
                        <a:buNone/>
                      </a:pPr>
                      <a:endParaRPr lang="en-US" sz="1200" b="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200"/>
                        <a:buFont typeface="Arial"/>
                        <a:buNone/>
                      </a:pPr>
                      <a:endParaRPr lang="en-US" sz="1200" b="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200"/>
                        <a:buFont typeface="Arial"/>
                        <a:buNone/>
                      </a:pPr>
                      <a:endParaRPr lang="en-US" sz="1200" b="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200"/>
                        <a:buFont typeface="Arial"/>
                        <a:buNone/>
                      </a:pPr>
                      <a:endParaRPr lang="en-US" sz="1200" b="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200"/>
                        <a:buFont typeface="Arial"/>
                        <a:buNone/>
                      </a:pPr>
                      <a:endParaRPr lang="en-US" sz="1200" b="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200"/>
                        <a:buFont typeface="Arial"/>
                        <a:buNone/>
                      </a:pPr>
                      <a:endParaRPr lang="en-US" sz="1200" b="0" u="none" strike="noStrike" cap="non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2200"/>
                        <a:buFont typeface="Arial"/>
                        <a:buNone/>
                        <a:tabLst/>
                        <a:defRPr/>
                      </a:pPr>
                      <a:r>
                        <a:rPr lang="en-US" sz="2200" b="1" u="none" strike="noStrike" cap="none" dirty="0">
                          <a:solidFill>
                            <a:schemeClr val="accent6">
                              <a:lumMod val="75000"/>
                            </a:schemeClr>
                          </a:solidFill>
                        </a:rPr>
                        <a:t>Computational Thinking</a:t>
                      </a:r>
                    </a:p>
                    <a:p>
                      <a:pPr marL="223838" marR="0" lvl="0" indent="0" algn="l" rtl="0">
                        <a:lnSpc>
                          <a:spcPct val="100000"/>
                        </a:lnSpc>
                        <a:spcBef>
                          <a:spcPts val="0"/>
                        </a:spcBef>
                        <a:spcAft>
                          <a:spcPts val="0"/>
                        </a:spcAft>
                        <a:buClr>
                          <a:schemeClr val="dk1"/>
                        </a:buClr>
                        <a:buSzPts val="2200"/>
                        <a:buFont typeface="Arial"/>
                        <a:buNone/>
                      </a:pPr>
                      <a:r>
                        <a:rPr lang="en-US" sz="2200" b="0" u="none" strike="noStrike" cap="none" dirty="0">
                          <a:solidFill>
                            <a:schemeClr val="accent6">
                              <a:lumMod val="75000"/>
                            </a:schemeClr>
                          </a:solidFill>
                          <a:latin typeface="Arial"/>
                          <a:ea typeface="Arial"/>
                          <a:cs typeface="Arial"/>
                          <a:sym typeface="Arial"/>
                        </a:rPr>
                        <a:t>Blocks-based modeling environment</a:t>
                      </a:r>
                    </a:p>
                    <a:p>
                      <a:pPr marL="0" marR="0" lvl="0" indent="0" algn="l" rtl="0">
                        <a:lnSpc>
                          <a:spcPct val="115000"/>
                        </a:lnSpc>
                        <a:spcBef>
                          <a:spcPts val="0"/>
                        </a:spcBef>
                        <a:spcAft>
                          <a:spcPts val="0"/>
                        </a:spcAft>
                        <a:buClr>
                          <a:schemeClr val="dk1"/>
                        </a:buClr>
                        <a:buSzPts val="2200"/>
                        <a:buFont typeface="Arial"/>
                        <a:buNone/>
                      </a:pPr>
                      <a:endParaRPr lang="en-US" sz="2200" b="0" u="none" strike="noStrike" cap="none" dirty="0">
                        <a:solidFill>
                          <a:schemeClr val="dk1"/>
                        </a:solidFill>
                        <a:latin typeface="Arial"/>
                        <a:ea typeface="Arial"/>
                        <a:cs typeface="Arial"/>
                        <a:sym typeface="Arial"/>
                      </a:endParaRPr>
                    </a:p>
                  </a:txBody>
                  <a:tcPr marL="50800" marR="50800" marT="50800" marB="50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200"/>
                        <a:buFont typeface="Arial"/>
                        <a:buNone/>
                      </a:pPr>
                      <a:endParaRPr lang="en-US" sz="1200" b="1" u="sng" strike="noStrike" cap="none" dirty="0">
                        <a:solidFill>
                          <a:schemeClr val="dk1"/>
                        </a:solidFill>
                      </a:endParaRPr>
                    </a:p>
                    <a:p>
                      <a:pPr marL="0" marR="0" lvl="0" indent="0" algn="l" rtl="0">
                        <a:lnSpc>
                          <a:spcPct val="100000"/>
                        </a:lnSpc>
                        <a:spcBef>
                          <a:spcPts val="0"/>
                        </a:spcBef>
                        <a:spcAft>
                          <a:spcPts val="0"/>
                        </a:spcAft>
                        <a:buClr>
                          <a:schemeClr val="dk1"/>
                        </a:buClr>
                        <a:buSzPts val="2200"/>
                        <a:buFont typeface="Arial"/>
                        <a:buNone/>
                      </a:pPr>
                      <a:r>
                        <a:rPr lang="en-US" sz="2200" b="1" u="none" strike="noStrike" cap="none" dirty="0">
                          <a:solidFill>
                            <a:schemeClr val="dk1"/>
                          </a:solidFill>
                        </a:rPr>
                        <a:t>Language Use</a:t>
                      </a:r>
                    </a:p>
                    <a:p>
                      <a:pPr marL="336550" marR="0" lvl="0" indent="-228600" algn="l" rtl="0">
                        <a:lnSpc>
                          <a:spcPct val="100000"/>
                        </a:lnSpc>
                        <a:spcBef>
                          <a:spcPts val="0"/>
                        </a:spcBef>
                        <a:spcAft>
                          <a:spcPts val="0"/>
                        </a:spcAft>
                        <a:buClr>
                          <a:srgbClr val="000000"/>
                        </a:buClr>
                        <a:buSzPts val="2200"/>
                        <a:buFont typeface="Arial" panose="020B0604020202020204" pitchFamily="34" charset="0"/>
                        <a:buChar char="•"/>
                      </a:pPr>
                      <a:r>
                        <a:rPr lang="en-US" sz="2200" u="none" strike="noStrike" cap="none" dirty="0">
                          <a:solidFill>
                            <a:schemeClr val="dk1"/>
                          </a:solidFill>
                          <a:latin typeface="Arial"/>
                          <a:ea typeface="Arial"/>
                          <a:cs typeface="Arial"/>
                          <a:sym typeface="Arial"/>
                        </a:rPr>
                        <a:t>One-to-one</a:t>
                      </a:r>
                      <a:endParaRPr sz="1400" u="none" strike="noStrike" cap="none" dirty="0">
                        <a:solidFill>
                          <a:schemeClr val="dk1"/>
                        </a:solidFill>
                        <a:latin typeface="Arial"/>
                        <a:ea typeface="Arial"/>
                        <a:cs typeface="Arial"/>
                        <a:sym typeface="Arial"/>
                      </a:endParaRPr>
                    </a:p>
                    <a:p>
                      <a:pPr marL="336550" marR="0" lvl="0" indent="-228600" algn="l" rtl="0">
                        <a:lnSpc>
                          <a:spcPct val="100000"/>
                        </a:lnSpc>
                        <a:spcBef>
                          <a:spcPts val="0"/>
                        </a:spcBef>
                        <a:spcAft>
                          <a:spcPts val="0"/>
                        </a:spcAft>
                        <a:buClr>
                          <a:srgbClr val="000000"/>
                        </a:buClr>
                        <a:buSzPts val="2200"/>
                        <a:buFont typeface="Arial" panose="020B0604020202020204" pitchFamily="34" charset="0"/>
                        <a:buChar char="•"/>
                      </a:pPr>
                      <a:r>
                        <a:rPr lang="en-US" sz="2200" u="none" strike="noStrike" cap="none" dirty="0">
                          <a:solidFill>
                            <a:schemeClr val="dk1"/>
                          </a:solidFill>
                          <a:latin typeface="Arial"/>
                          <a:ea typeface="Arial"/>
                          <a:cs typeface="Arial"/>
                          <a:sym typeface="Arial"/>
                        </a:rPr>
                        <a:t>One-to-small group</a:t>
                      </a:r>
                      <a:endParaRPr sz="1400" u="none" strike="noStrike" cap="none" dirty="0">
                        <a:solidFill>
                          <a:schemeClr val="dk1"/>
                        </a:solidFill>
                        <a:latin typeface="Arial"/>
                        <a:ea typeface="Arial"/>
                        <a:cs typeface="Arial"/>
                        <a:sym typeface="Arial"/>
                      </a:endParaRPr>
                    </a:p>
                    <a:p>
                      <a:pPr marL="336550" marR="0" lvl="0" indent="-228600" algn="l" rtl="0">
                        <a:lnSpc>
                          <a:spcPct val="100000"/>
                        </a:lnSpc>
                        <a:spcBef>
                          <a:spcPts val="0"/>
                        </a:spcBef>
                        <a:spcAft>
                          <a:spcPts val="0"/>
                        </a:spcAft>
                        <a:buClr>
                          <a:srgbClr val="000000"/>
                        </a:buClr>
                        <a:buSzPts val="2200"/>
                        <a:buFont typeface="Arial" panose="020B0604020202020204" pitchFamily="34" charset="0"/>
                        <a:buChar char="•"/>
                      </a:pPr>
                      <a:r>
                        <a:rPr lang="en-US" sz="2200" u="none" strike="noStrike" cap="none" dirty="0">
                          <a:solidFill>
                            <a:schemeClr val="dk1"/>
                          </a:solidFill>
                          <a:latin typeface="Arial"/>
                          <a:ea typeface="Arial"/>
                          <a:cs typeface="Arial"/>
                          <a:sym typeface="Arial"/>
                        </a:rPr>
                        <a:t>One-to-many</a:t>
                      </a:r>
                      <a:endParaRPr sz="1400" u="none" strike="noStrike" cap="none" dirty="0">
                        <a:solidFill>
                          <a:schemeClr val="dk1"/>
                        </a:solidFill>
                        <a:latin typeface="Arial"/>
                        <a:ea typeface="Arial"/>
                        <a:cs typeface="Arial"/>
                        <a:sym typeface="Arial"/>
                      </a:endParaRPr>
                    </a:p>
                    <a:p>
                      <a:pPr marL="336550" marR="0" lvl="0" indent="-228600" algn="l" rtl="0">
                        <a:lnSpc>
                          <a:spcPct val="100000"/>
                        </a:lnSpc>
                        <a:spcBef>
                          <a:spcPts val="0"/>
                        </a:spcBef>
                        <a:spcAft>
                          <a:spcPts val="0"/>
                        </a:spcAft>
                        <a:buClr>
                          <a:srgbClr val="000000"/>
                        </a:buClr>
                        <a:buSzPts val="2200"/>
                        <a:buFont typeface="Arial" panose="020B0604020202020204" pitchFamily="34" charset="0"/>
                        <a:buChar char="•"/>
                      </a:pPr>
                      <a:r>
                        <a:rPr lang="en-US" sz="2200" u="none" strike="noStrike" cap="none" dirty="0">
                          <a:solidFill>
                            <a:schemeClr val="dk1"/>
                          </a:solidFill>
                          <a:latin typeface="Arial"/>
                          <a:ea typeface="Arial"/>
                          <a:cs typeface="Arial"/>
                          <a:sym typeface="Arial"/>
                        </a:rPr>
                        <a:t>Small group-to-many</a:t>
                      </a:r>
                    </a:p>
                    <a:p>
                      <a:pPr marL="0" marR="0" lvl="0" indent="0" algn="l" rtl="0">
                        <a:lnSpc>
                          <a:spcPct val="100000"/>
                        </a:lnSpc>
                        <a:spcBef>
                          <a:spcPts val="0"/>
                        </a:spcBef>
                        <a:spcAft>
                          <a:spcPts val="0"/>
                        </a:spcAft>
                        <a:buClr>
                          <a:srgbClr val="000000"/>
                        </a:buClr>
                        <a:buSzPts val="2200"/>
                        <a:buFont typeface="Arial" panose="020B0604020202020204" pitchFamily="34" charset="0"/>
                        <a:buNone/>
                      </a:pPr>
                      <a:endParaRPr lang="en-US" sz="120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panose="020B0604020202020204" pitchFamily="34" charset="0"/>
                        <a:buNone/>
                      </a:pPr>
                      <a:endParaRPr lang="en-US" sz="120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panose="020B0604020202020204" pitchFamily="34" charset="0"/>
                        <a:buNone/>
                      </a:pPr>
                      <a:endParaRPr lang="en-US" sz="1200" u="none" strike="noStrike" cap="non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panose="020B0604020202020204" pitchFamily="34" charset="0"/>
                        <a:buNone/>
                        <a:tabLst/>
                        <a:defRPr/>
                      </a:pPr>
                      <a:r>
                        <a:rPr lang="en-US" sz="2200" b="1" u="none" strike="noStrike" cap="none" dirty="0">
                          <a:solidFill>
                            <a:schemeClr val="accent6">
                              <a:lumMod val="75000"/>
                            </a:schemeClr>
                          </a:solidFill>
                        </a:rPr>
                        <a:t>Computational Thinking</a:t>
                      </a:r>
                    </a:p>
                    <a:p>
                      <a:pPr marL="233363" marR="0" lvl="0" indent="0" algn="l" rtl="0">
                        <a:lnSpc>
                          <a:spcPct val="100000"/>
                        </a:lnSpc>
                        <a:spcBef>
                          <a:spcPts val="0"/>
                        </a:spcBef>
                        <a:spcAft>
                          <a:spcPts val="0"/>
                        </a:spcAft>
                        <a:buClr>
                          <a:srgbClr val="000000"/>
                        </a:buClr>
                        <a:buSzPts val="2200"/>
                        <a:buFont typeface="Arial" panose="020B0604020202020204" pitchFamily="34" charset="0"/>
                        <a:buNone/>
                      </a:pPr>
                      <a:r>
                        <a:rPr lang="en-US" sz="2200" u="none" strike="noStrike" cap="none" dirty="0">
                          <a:solidFill>
                            <a:schemeClr val="accent6">
                              <a:lumMod val="75000"/>
                            </a:schemeClr>
                          </a:solidFill>
                          <a:latin typeface="Arial"/>
                          <a:ea typeface="Arial"/>
                          <a:cs typeface="Arial"/>
                          <a:sym typeface="Arial"/>
                        </a:rPr>
                        <a:t>Interactions </a:t>
                      </a:r>
                      <a:r>
                        <a:rPr lang="en-US" sz="2200" i="1" u="none" strike="noStrike" cap="none" dirty="0">
                          <a:solidFill>
                            <a:schemeClr val="accent6">
                              <a:lumMod val="75000"/>
                            </a:schemeClr>
                          </a:solidFill>
                          <a:latin typeface="Arial"/>
                          <a:ea typeface="Arial"/>
                          <a:cs typeface="Arial"/>
                          <a:sym typeface="Arial"/>
                        </a:rPr>
                        <a:t>with</a:t>
                      </a:r>
                      <a:r>
                        <a:rPr lang="en-US" sz="2200" u="none" strike="noStrike" cap="none" dirty="0">
                          <a:solidFill>
                            <a:schemeClr val="accent6">
                              <a:lumMod val="75000"/>
                            </a:schemeClr>
                          </a:solidFill>
                          <a:latin typeface="Arial"/>
                          <a:ea typeface="Arial"/>
                          <a:cs typeface="Arial"/>
                          <a:sym typeface="Arial"/>
                        </a:rPr>
                        <a:t> and </a:t>
                      </a:r>
                      <a:r>
                        <a:rPr lang="en-US" sz="2200" i="1" u="none" strike="noStrike" cap="none" dirty="0">
                          <a:solidFill>
                            <a:schemeClr val="accent6">
                              <a:lumMod val="75000"/>
                            </a:schemeClr>
                          </a:solidFill>
                          <a:latin typeface="Arial"/>
                          <a:ea typeface="Arial"/>
                          <a:cs typeface="Arial"/>
                          <a:sym typeface="Arial"/>
                        </a:rPr>
                        <a:t>about</a:t>
                      </a:r>
                      <a:r>
                        <a:rPr lang="en-US" sz="2200" u="none" strike="noStrike" cap="none" dirty="0">
                          <a:solidFill>
                            <a:schemeClr val="accent6">
                              <a:lumMod val="75000"/>
                            </a:schemeClr>
                          </a:solidFill>
                          <a:latin typeface="Arial"/>
                          <a:ea typeface="Arial"/>
                          <a:cs typeface="Arial"/>
                          <a:sym typeface="Arial"/>
                        </a:rPr>
                        <a:t> computational modeling</a:t>
                      </a:r>
                    </a:p>
                  </a:txBody>
                  <a:tcPr marL="50800" marR="50800" marT="50800" marB="50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cxnSp>
        <p:nvCxnSpPr>
          <p:cNvPr id="12" name="Google Shape;6011;p745">
            <a:extLst>
              <a:ext uri="{FF2B5EF4-FFF2-40B4-BE49-F238E27FC236}">
                <a16:creationId xmlns:a16="http://schemas.microsoft.com/office/drawing/2014/main" id="{7CBCE5CD-B03A-4450-8C3B-1E8245621C50}"/>
              </a:ext>
            </a:extLst>
          </p:cNvPr>
          <p:cNvCxnSpPr>
            <a:cxnSpLocks/>
          </p:cNvCxnSpPr>
          <p:nvPr/>
        </p:nvCxnSpPr>
        <p:spPr>
          <a:xfrm>
            <a:off x="2838203" y="3313863"/>
            <a:ext cx="2652576" cy="0"/>
          </a:xfrm>
          <a:prstGeom prst="straightConnector1">
            <a:avLst/>
          </a:prstGeom>
          <a:noFill/>
          <a:ln w="28575" cap="flat" cmpd="sng">
            <a:solidFill>
              <a:schemeClr val="dk1"/>
            </a:solidFill>
            <a:prstDash val="solid"/>
            <a:round/>
            <a:headEnd type="triangle" w="med" len="med"/>
            <a:tailEnd type="triangle" w="med" len="med"/>
          </a:ln>
        </p:spPr>
      </p:cxnSp>
      <p:sp>
        <p:nvSpPr>
          <p:cNvPr id="6" name="Google Shape;5521;p689">
            <a:extLst>
              <a:ext uri="{FF2B5EF4-FFF2-40B4-BE49-F238E27FC236}">
                <a16:creationId xmlns:a16="http://schemas.microsoft.com/office/drawing/2014/main" id="{E880A3C1-E3E9-4C60-B92A-F3D0F7C5C2A5}"/>
              </a:ext>
            </a:extLst>
          </p:cNvPr>
          <p:cNvSpPr txBox="1"/>
          <p:nvPr/>
        </p:nvSpPr>
        <p:spPr>
          <a:xfrm>
            <a:off x="0" y="1"/>
            <a:ext cx="9144000" cy="1112342"/>
          </a:xfrm>
          <a:prstGeom prst="rect">
            <a:avLst/>
          </a:prstGeom>
          <a:gradFill>
            <a:gsLst>
              <a:gs pos="0">
                <a:srgbClr val="3C0043"/>
              </a:gs>
              <a:gs pos="100000">
                <a:srgbClr val="5F1469"/>
              </a:gs>
            </a:gsLst>
            <a:lin ang="16200038" scaled="0"/>
          </a:gradFill>
          <a:ln w="9525" cap="flat" cmpd="sng">
            <a:solidFill>
              <a:srgbClr val="5F1469"/>
            </a:solidFill>
            <a:prstDash val="solid"/>
            <a:miter lim="800000"/>
            <a:headEnd type="none" w="sm" len="sm"/>
            <a:tailEnd type="none" w="sm" len="sm"/>
          </a:ln>
        </p:spPr>
        <p:txBody>
          <a:bodyPr spcFirstLastPara="1" wrap="square" lIns="79050" tIns="45175" rIns="79050" bIns="45175" anchor="ctr" anchorCtr="0">
            <a:noAutofit/>
          </a:bodyPr>
          <a:lstStyle/>
          <a:p>
            <a:pPr marL="119063" lvl="0">
              <a:spcBef>
                <a:spcPct val="0"/>
              </a:spcBef>
              <a:buClr>
                <a:srgbClr val="FF00FF"/>
              </a:buClr>
              <a:buSzPts val="4000"/>
              <a:defRPr/>
            </a:pPr>
            <a:r>
              <a:rPr lang="en-US" sz="3000" b="1" kern="1200" dirty="0">
                <a:solidFill>
                  <a:schemeClr val="bg1"/>
                </a:solidFill>
                <a:latin typeface="Corbel"/>
                <a:sym typeface="Corbel"/>
              </a:rPr>
              <a:t>Language Use and Computational Thinking in Service of Science and Engineering with English Learners</a:t>
            </a:r>
            <a:endParaRPr lang="en-US" sz="3000" kern="1200" dirty="0">
              <a:solidFill>
                <a:schemeClr val="bg1"/>
              </a:solidFill>
              <a:latin typeface="Calibri"/>
            </a:endParaRPr>
          </a:p>
        </p:txBody>
      </p:sp>
    </p:spTree>
    <p:extLst>
      <p:ext uri="{BB962C8B-B14F-4D97-AF65-F5344CB8AC3E}">
        <p14:creationId xmlns:p14="http://schemas.microsoft.com/office/powerpoint/2010/main" val="580423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4882;p625">
            <a:extLst>
              <a:ext uri="{FF2B5EF4-FFF2-40B4-BE49-F238E27FC236}">
                <a16:creationId xmlns:a16="http://schemas.microsoft.com/office/drawing/2014/main" id="{4B3C57AB-04D5-4F16-97D2-70947E3B3C6B}"/>
              </a:ext>
            </a:extLst>
          </p:cNvPr>
          <p:cNvSpPr/>
          <p:nvPr/>
        </p:nvSpPr>
        <p:spPr>
          <a:xfrm>
            <a:off x="1" y="853378"/>
            <a:ext cx="9144000" cy="6004622"/>
          </a:xfrm>
          <a:prstGeom prst="rect">
            <a:avLst/>
          </a:prstGeom>
          <a:solidFill>
            <a:srgbClr val="0042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22" name="Google Shape;4889;p625">
            <a:extLst>
              <a:ext uri="{FF2B5EF4-FFF2-40B4-BE49-F238E27FC236}">
                <a16:creationId xmlns:a16="http://schemas.microsoft.com/office/drawing/2014/main" id="{AF073BBA-5858-422B-91DD-26E3EF60907C}"/>
              </a:ext>
            </a:extLst>
          </p:cNvPr>
          <p:cNvPicPr preferRelativeResize="0"/>
          <p:nvPr/>
        </p:nvPicPr>
        <p:blipFill rotWithShape="1">
          <a:blip r:embed="rId3">
            <a:alphaModFix/>
          </a:blip>
          <a:srcRect/>
          <a:stretch/>
        </p:blipFill>
        <p:spPr>
          <a:xfrm>
            <a:off x="693162" y="1044233"/>
            <a:ext cx="7688838" cy="5813767"/>
          </a:xfrm>
          <a:prstGeom prst="rect">
            <a:avLst/>
          </a:prstGeom>
          <a:noFill/>
          <a:ln>
            <a:noFill/>
          </a:ln>
        </p:spPr>
      </p:pic>
      <p:sp>
        <p:nvSpPr>
          <p:cNvPr id="24" name="Google Shape;4890;p625">
            <a:extLst>
              <a:ext uri="{FF2B5EF4-FFF2-40B4-BE49-F238E27FC236}">
                <a16:creationId xmlns:a16="http://schemas.microsoft.com/office/drawing/2014/main" id="{7B093DF8-6BB8-4106-A1E8-557966DA1BC8}"/>
              </a:ext>
            </a:extLst>
          </p:cNvPr>
          <p:cNvSpPr/>
          <p:nvPr/>
        </p:nvSpPr>
        <p:spPr>
          <a:xfrm>
            <a:off x="3316907" y="3959030"/>
            <a:ext cx="2431874" cy="45243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600"/>
              <a:buFont typeface="Arial"/>
              <a:buNone/>
              <a:tabLst/>
              <a:defRPr/>
            </a:pPr>
            <a:r>
              <a:rPr kumimoji="0" lang="en-US" sz="2600" b="0" i="0" u="none" strike="noStrike" kern="0" cap="none" spc="0" normalizeH="0" baseline="0" noProof="0" dirty="0">
                <a:ln>
                  <a:noFill/>
                </a:ln>
                <a:solidFill>
                  <a:srgbClr val="FFFFFF"/>
                </a:solidFill>
                <a:effectLst/>
                <a:uLnTx/>
                <a:uFillTx/>
                <a:latin typeface="Arial"/>
                <a:ea typeface="Arial"/>
                <a:cs typeface="Arial"/>
                <a:sym typeface="Arial"/>
              </a:rPr>
              <a:t>Convergence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5058;p641">
            <a:extLst>
              <a:ext uri="{FF2B5EF4-FFF2-40B4-BE49-F238E27FC236}">
                <a16:creationId xmlns:a16="http://schemas.microsoft.com/office/drawing/2014/main" id="{90E98A22-A32E-4AFC-B025-FD18923F73CC}"/>
              </a:ext>
            </a:extLst>
          </p:cNvPr>
          <p:cNvSpPr txBox="1"/>
          <p:nvPr/>
        </p:nvSpPr>
        <p:spPr>
          <a:xfrm>
            <a:off x="0" y="-1"/>
            <a:ext cx="9144000" cy="1062991"/>
          </a:xfrm>
          <a:prstGeom prst="rect">
            <a:avLst/>
          </a:prstGeom>
          <a:solidFill>
            <a:srgbClr val="FFC000"/>
          </a:solidFill>
          <a:ln w="9525" cap="flat" cmpd="sng">
            <a:noFill/>
            <a:prstDash val="solid"/>
            <a:round/>
            <a:headEnd type="none" w="sm" len="sm"/>
            <a:tailEnd type="none" w="sm" len="sm"/>
          </a:ln>
        </p:spPr>
        <p:txBody>
          <a:bodyPr spcFirstLastPara="1" wrap="square" lIns="79050" tIns="45175" rIns="79050" bIns="45175" anchor="ctr" anchorCtr="0">
            <a:noAutofit/>
          </a:bodyPr>
          <a:lstStyle/>
          <a:p>
            <a:pPr marL="11430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4000" b="1" i="0" u="none" strike="noStrike" kern="0" cap="none" spc="0" normalizeH="0" baseline="0" noProof="0" dirty="0">
                <a:ln>
                  <a:noFill/>
                </a:ln>
                <a:solidFill>
                  <a:srgbClr val="000000"/>
                </a:solidFill>
                <a:effectLst/>
                <a:uLnTx/>
                <a:uFillTx/>
                <a:latin typeface="Corbel" panose="020B0503020204020204" pitchFamily="34" charset="0"/>
                <a:cs typeface="Arial"/>
                <a:sym typeface="Arial"/>
              </a:rPr>
              <a:t>STEM Education for All Students</a:t>
            </a:r>
          </a:p>
        </p:txBody>
      </p:sp>
    </p:spTree>
    <p:extLst>
      <p:ext uri="{BB962C8B-B14F-4D97-AF65-F5344CB8AC3E}">
        <p14:creationId xmlns:p14="http://schemas.microsoft.com/office/powerpoint/2010/main" val="34479680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9228" y="1379577"/>
            <a:ext cx="8425543"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National Academies of Sciences, Engineering, and Medicine. (2018). </a:t>
            </a:r>
            <a:r>
              <a:rPr kumimoji="0" lang="en-US" sz="20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English learners in STEM subjects: Transforming classrooms, schools, and lives.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Washington, DC: National Academies Press.</a:t>
            </a:r>
          </a:p>
          <a:p>
            <a:pPr marL="457200" marR="0" lvl="0" indent="0" algn="l" defTabSz="914400" rtl="0" eaLnBrk="1" fontAlgn="auto" latinLnBrk="0" hangingPunct="1">
              <a:lnSpc>
                <a:spcPct val="100000"/>
              </a:lnSpc>
              <a:spcBef>
                <a:spcPts val="0"/>
              </a:spcBef>
              <a:spcAft>
                <a:spcPts val="0"/>
              </a:spcAft>
              <a:buClr>
                <a:srgbClr val="F79646">
                  <a:lumMod val="75000"/>
                </a:srgbClr>
              </a:buClr>
              <a:buSzTx/>
              <a:buFont typeface="Arial"/>
              <a:buNone/>
              <a:tabLst/>
              <a:defRPr/>
            </a:pPr>
            <a:r>
              <a:rPr kumimoji="0" lang="en-US" sz="2000" b="0" i="0" u="none" strike="noStrike" kern="0" cap="none" spc="0" normalizeH="0" baseline="0" noProof="0" dirty="0">
                <a:ln>
                  <a:noFill/>
                </a:ln>
                <a:solidFill>
                  <a:srgbClr val="F79646">
                    <a:lumMod val="75000"/>
                  </a:srgbClr>
                </a:solidFill>
                <a:effectLst/>
                <a:uLnTx/>
                <a:uFillTx/>
                <a:latin typeface="Calibri" panose="020F0502020204030204" pitchFamily="34" charset="0"/>
                <a:cs typeface="Calibri" panose="020F0502020204030204" pitchFamily="34" charset="0"/>
                <a:sym typeface="Arial"/>
              </a:rPr>
              <a:t>The report is available for free online at: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3"/>
              </a:rPr>
              <a:t>https://www.nap.edu/download/25182</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it-IT"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Haas, A., Whitten, J., &amp;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Biskupic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-Night, C. (in press). NGSS science and language shifts in a diverse fourth-grade classroom. </a:t>
            </a:r>
            <a:r>
              <a:rPr kumimoji="0" lang="en-US" sz="20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Science and Children.</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Lee, O.,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Llosa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L.,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Grapin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 E., Haas, A., &amp;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Goggins</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M. (2019). Science and language integration with English learners: A conceptual framework guiding instructional materials development. </a:t>
            </a:r>
            <a:r>
              <a:rPr kumimoji="0" lang="en-US" sz="20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Science Education. 103,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317-337.</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it-IT"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it-IT"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Lee, O., Quinn, H., &amp;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Valdés</a:t>
            </a:r>
            <a:r>
              <a:rPr kumimoji="0" lang="it-IT"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G. (2013).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Science and language for English language learners in relation to Next Generation Science Standards and with implications for Common Core State Standards for English language arts and mathematics.</a:t>
            </a:r>
            <a:r>
              <a:rPr kumimoji="0" lang="en-US" sz="20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Educational Researcher, 42</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(4), 223-233.</a:t>
            </a:r>
          </a:p>
        </p:txBody>
      </p:sp>
      <p:sp>
        <p:nvSpPr>
          <p:cNvPr id="5" name="Google Shape;5058;p641">
            <a:extLst>
              <a:ext uri="{FF2B5EF4-FFF2-40B4-BE49-F238E27FC236}">
                <a16:creationId xmlns:a16="http://schemas.microsoft.com/office/drawing/2014/main" id="{9DE502A0-A719-4A85-A066-15C6978EF2FE}"/>
              </a:ext>
            </a:extLst>
          </p:cNvPr>
          <p:cNvSpPr txBox="1"/>
          <p:nvPr/>
        </p:nvSpPr>
        <p:spPr>
          <a:xfrm>
            <a:off x="0" y="-1"/>
            <a:ext cx="9144000" cy="1062991"/>
          </a:xfrm>
          <a:prstGeom prst="rect">
            <a:avLst/>
          </a:prstGeom>
          <a:solidFill>
            <a:srgbClr val="FFC000"/>
          </a:solidFill>
          <a:ln w="9525" cap="flat" cmpd="sng">
            <a:noFill/>
            <a:prstDash val="solid"/>
            <a:round/>
            <a:headEnd type="none" w="sm" len="sm"/>
            <a:tailEnd type="none" w="sm" len="sm"/>
          </a:ln>
        </p:spPr>
        <p:txBody>
          <a:bodyPr spcFirstLastPara="1" wrap="square" lIns="79050" tIns="45175" rIns="79050" bIns="45175" anchor="ctr" anchorCtr="0">
            <a:noAutofit/>
          </a:bodyPr>
          <a:lstStyle/>
          <a:p>
            <a:pPr marL="120650" lvl="0">
              <a:lnSpc>
                <a:spcPct val="85000"/>
              </a:lnSpc>
              <a:buClr>
                <a:srgbClr val="FFFFFF"/>
              </a:buClr>
              <a:buSzPts val="1400"/>
              <a:defRPr/>
            </a:pPr>
            <a:r>
              <a:rPr lang="en-US" sz="4000" b="1" dirty="0">
                <a:solidFill>
                  <a:schemeClr val="tx1"/>
                </a:solidFill>
                <a:latin typeface="Corbel" panose="020B0503020204020204" pitchFamily="34" charset="0"/>
              </a:rPr>
              <a:t>References on Science and Language</a:t>
            </a:r>
          </a:p>
        </p:txBody>
      </p:sp>
    </p:spTree>
    <p:extLst>
      <p:ext uri="{BB962C8B-B14F-4D97-AF65-F5344CB8AC3E}">
        <p14:creationId xmlns:p14="http://schemas.microsoft.com/office/powerpoint/2010/main" val="38264390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64"/>
        <p:cNvGrpSpPr/>
        <p:nvPr/>
      </p:nvGrpSpPr>
      <p:grpSpPr>
        <a:xfrm>
          <a:off x="0" y="0"/>
          <a:ext cx="0" cy="0"/>
          <a:chOff x="0" y="0"/>
          <a:chExt cx="0" cy="0"/>
        </a:xfrm>
      </p:grpSpPr>
      <p:sp>
        <p:nvSpPr>
          <p:cNvPr id="4865" name="Google Shape;4865;p623"/>
          <p:cNvSpPr/>
          <p:nvPr/>
        </p:nvSpPr>
        <p:spPr>
          <a:xfrm>
            <a:off x="0" y="544264"/>
            <a:ext cx="9144000" cy="5704136"/>
          </a:xfrm>
          <a:prstGeom prst="rect">
            <a:avLst/>
          </a:prstGeom>
          <a:gradFill>
            <a:gsLst>
              <a:gs pos="0">
                <a:srgbClr val="3C0043"/>
              </a:gs>
              <a:gs pos="100000">
                <a:srgbClr val="5F1469"/>
              </a:gs>
            </a:gsLst>
            <a:lin ang="5400000" scaled="0"/>
          </a:gradFill>
          <a:ln w="9525"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6" name="Google Shape;4866;p623"/>
          <p:cNvSpPr txBox="1"/>
          <p:nvPr/>
        </p:nvSpPr>
        <p:spPr>
          <a:xfrm rot="-5400000">
            <a:off x="1719932" y="-1175682"/>
            <a:ext cx="5704136" cy="91440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7" name="Google Shape;4867;p623"/>
          <p:cNvSpPr txBox="1"/>
          <p:nvPr/>
        </p:nvSpPr>
        <p:spPr>
          <a:xfrm>
            <a:off x="381000" y="809297"/>
            <a:ext cx="8382000" cy="516057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CCECFF"/>
              </a:buClr>
              <a:buSzPts val="4800"/>
              <a:buFont typeface="Arial"/>
              <a:buNone/>
              <a:tabLst/>
              <a:defRPr/>
            </a:pPr>
            <a:endParaRPr kumimoji="0" lang="en-US" sz="4800" b="0" i="0" u="none" strike="noStrike" kern="0" cap="none" spc="0" normalizeH="0" baseline="0" noProof="0" dirty="0">
              <a:ln>
                <a:noFill/>
              </a:ln>
              <a:solidFill>
                <a:srgbClr val="FFFFFF"/>
              </a:solidFill>
              <a:effectLst/>
              <a:uLnTx/>
              <a:uFillTx/>
              <a:latin typeface="Trebuchet MS"/>
              <a:cs typeface="Arial"/>
              <a:sym typeface="Trebuchet MS"/>
            </a:endParaRPr>
          </a:p>
          <a:p>
            <a:pPr marL="0" marR="0" lvl="0" indent="0" algn="ctr" defTabSz="914400" rtl="0" eaLnBrk="1" fontAlgn="auto" latinLnBrk="0" hangingPunct="1">
              <a:lnSpc>
                <a:spcPct val="100000"/>
              </a:lnSpc>
              <a:spcBef>
                <a:spcPts val="0"/>
              </a:spcBef>
              <a:spcAft>
                <a:spcPts val="0"/>
              </a:spcAft>
              <a:buClr>
                <a:srgbClr val="CCECFF"/>
              </a:buClr>
              <a:buSzPts val="4800"/>
              <a:buFont typeface="Arial"/>
              <a:buNone/>
              <a:tabLst/>
              <a:defRPr/>
            </a:pPr>
            <a:r>
              <a:rPr lang="en-US" sz="4800" dirty="0">
                <a:solidFill>
                  <a:srgbClr val="FFFFFF"/>
                </a:solidFill>
                <a:latin typeface="Trebuchet MS"/>
                <a:sym typeface="Trebuchet MS"/>
              </a:rPr>
              <a:t>Questions and Answers</a:t>
            </a:r>
            <a:endParaRPr kumimoji="0" lang="en-US" sz="4800" b="0" i="0" u="none" strike="noStrike" kern="0" cap="none" spc="0" normalizeH="0" baseline="0" noProof="0" dirty="0">
              <a:ln>
                <a:noFill/>
              </a:ln>
              <a:solidFill>
                <a:srgbClr val="FFFFFF"/>
              </a:solidFill>
              <a:effectLst/>
              <a:uLnTx/>
              <a:uFillTx/>
              <a:latin typeface="Trebuchet MS"/>
              <a:cs typeface="Arial"/>
              <a:sym typeface="Trebuchet MS"/>
            </a:endParaRPr>
          </a:p>
        </p:txBody>
      </p:sp>
      <p:pic>
        <p:nvPicPr>
          <p:cNvPr id="5" name="Picture 2" descr="C:\Users\fmendez\AppData\Local\Microsoft\Windows\Temporary Internet Files\Content.IE5\P5R4752Q\Question_Mark_Icon[1].png">
            <a:extLst>
              <a:ext uri="{FF2B5EF4-FFF2-40B4-BE49-F238E27FC236}">
                <a16:creationId xmlns:a16="http://schemas.microsoft.com/office/drawing/2014/main" id="{D26DB253-7230-43F5-BCAF-20DF06DBE1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24220" y="3550024"/>
            <a:ext cx="2095558" cy="2095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9025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64"/>
        <p:cNvGrpSpPr/>
        <p:nvPr/>
      </p:nvGrpSpPr>
      <p:grpSpPr>
        <a:xfrm>
          <a:off x="0" y="0"/>
          <a:ext cx="0" cy="0"/>
          <a:chOff x="0" y="0"/>
          <a:chExt cx="0" cy="0"/>
        </a:xfrm>
      </p:grpSpPr>
      <p:sp>
        <p:nvSpPr>
          <p:cNvPr id="4865" name="Google Shape;4865;p623"/>
          <p:cNvSpPr/>
          <p:nvPr/>
        </p:nvSpPr>
        <p:spPr>
          <a:xfrm>
            <a:off x="0" y="544264"/>
            <a:ext cx="9144000" cy="5704136"/>
          </a:xfrm>
          <a:prstGeom prst="rect">
            <a:avLst/>
          </a:prstGeom>
          <a:gradFill>
            <a:gsLst>
              <a:gs pos="0">
                <a:srgbClr val="3C0043"/>
              </a:gs>
              <a:gs pos="100000">
                <a:srgbClr val="5F1469"/>
              </a:gs>
            </a:gsLst>
            <a:lin ang="5400000" scaled="0"/>
          </a:gradFill>
          <a:ln w="9525"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6" name="Google Shape;4866;p623"/>
          <p:cNvSpPr txBox="1"/>
          <p:nvPr/>
        </p:nvSpPr>
        <p:spPr>
          <a:xfrm rot="-5400000">
            <a:off x="1719932" y="-1175682"/>
            <a:ext cx="5704136" cy="91440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7" name="Google Shape;4867;p623"/>
          <p:cNvSpPr txBox="1"/>
          <p:nvPr/>
        </p:nvSpPr>
        <p:spPr>
          <a:xfrm>
            <a:off x="381000" y="848710"/>
            <a:ext cx="8382000" cy="5160579"/>
          </a:xfrm>
          <a:prstGeom prst="rect">
            <a:avLst/>
          </a:prstGeom>
          <a:noFill/>
          <a:ln>
            <a:noFill/>
          </a:ln>
        </p:spPr>
        <p:txBody>
          <a:bodyPr spcFirstLastPara="1" wrap="square" lIns="91425" tIns="45700" rIns="91425" bIns="45700" anchor="ctr" anchorCtr="0">
            <a:noAutofit/>
          </a:bodyPr>
          <a:lstStyle/>
          <a:p>
            <a:pPr algn="ctr"/>
            <a:r>
              <a:rPr lang="en-US" sz="6600" dirty="0">
                <a:solidFill>
                  <a:schemeClr val="bg1"/>
                </a:solidFill>
                <a:latin typeface="Trebuchet MS" panose="020B0603020202020204" pitchFamily="34" charset="0"/>
              </a:rPr>
              <a:t>Thank You!</a:t>
            </a:r>
          </a:p>
        </p:txBody>
      </p:sp>
    </p:spTree>
    <p:extLst>
      <p:ext uri="{BB962C8B-B14F-4D97-AF65-F5344CB8AC3E}">
        <p14:creationId xmlns:p14="http://schemas.microsoft.com/office/powerpoint/2010/main" val="3204808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82"/>
        <p:cNvGrpSpPr/>
        <p:nvPr/>
      </p:nvGrpSpPr>
      <p:grpSpPr>
        <a:xfrm>
          <a:off x="0" y="0"/>
          <a:ext cx="0" cy="0"/>
          <a:chOff x="0" y="0"/>
          <a:chExt cx="0" cy="0"/>
        </a:xfrm>
      </p:grpSpPr>
      <p:sp>
        <p:nvSpPr>
          <p:cNvPr id="5983" name="Google Shape;5983;p742"/>
          <p:cNvSpPr txBox="1"/>
          <p:nvPr/>
        </p:nvSpPr>
        <p:spPr>
          <a:xfrm>
            <a:off x="5257800" y="1143000"/>
            <a:ext cx="3683226" cy="65207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84" name="Google Shape;5984;p742"/>
          <p:cNvSpPr txBox="1"/>
          <p:nvPr/>
        </p:nvSpPr>
        <p:spPr>
          <a:xfrm>
            <a:off x="314695" y="1074657"/>
            <a:ext cx="8514609" cy="562540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8000"/>
              </a:buClr>
              <a:buSzPts val="2800"/>
              <a:buFont typeface="Calibri"/>
              <a:buNone/>
              <a:tabLst/>
              <a:defRPr/>
            </a:pPr>
            <a:r>
              <a:rPr kumimoji="0" lang="en-US" sz="30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Science</a:t>
            </a:r>
            <a:endParaRPr kumimoji="0" sz="3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65138" marR="0" lvl="0" indent="-231775"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26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Traditional views: </a:t>
            </a: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Individual learners master science content</a:t>
            </a:r>
            <a:endParaRPr kumimoji="0" sz="2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65138" marR="0" lvl="0" indent="-231775" algn="l" defTabSz="914400" rtl="0" eaLnBrk="1" fontAlgn="auto" latinLnBrk="0" hangingPunct="1">
              <a:lnSpc>
                <a:spcPct val="100000"/>
              </a:lnSpc>
              <a:spcBef>
                <a:spcPts val="0"/>
              </a:spcBef>
              <a:spcAft>
                <a:spcPts val="0"/>
              </a:spcAft>
              <a:buClr>
                <a:schemeClr val="accent6">
                  <a:lumMod val="75000"/>
                </a:schemeClr>
              </a:buClr>
              <a:buSzPct val="100000"/>
              <a:buFont typeface="Arial"/>
              <a:buChar char="•"/>
              <a:tabLst/>
              <a:defRPr/>
            </a:pPr>
            <a:r>
              <a:rPr kumimoji="0" lang="en-US" sz="2600" b="1" i="0" u="none" strike="noStrike" kern="0" cap="none" spc="0" normalizeH="0" baseline="0" noProof="0" dirty="0">
                <a:ln>
                  <a:noFill/>
                </a:ln>
                <a:solidFill>
                  <a:srgbClr val="FF6600"/>
                </a:solidFill>
                <a:effectLst/>
                <a:uLnTx/>
                <a:uFillTx/>
                <a:latin typeface="Calibri" panose="020F0502020204030204" pitchFamily="34" charset="0"/>
                <a:ea typeface="Calibri"/>
                <a:cs typeface="Calibri" panose="020F0502020204030204" pitchFamily="34" charset="0"/>
                <a:sym typeface="Calibri"/>
              </a:rPr>
              <a:t>Contemporary views: </a:t>
            </a:r>
            <a:r>
              <a:rPr kumimoji="0" lang="en-US" sz="2600" b="0" i="0" u="none" strike="noStrike" kern="0" cap="none" spc="0" normalizeH="0" baseline="0" noProof="0" dirty="0">
                <a:ln>
                  <a:noFill/>
                </a:ln>
                <a:solidFill>
                  <a:srgbClr val="FF6600"/>
                </a:solidFill>
                <a:effectLst/>
                <a:uLnTx/>
                <a:uFillTx/>
                <a:latin typeface="Calibri" panose="020F0502020204030204" pitchFamily="34" charset="0"/>
                <a:ea typeface="Calibri"/>
                <a:cs typeface="Calibri" panose="020F0502020204030204" pitchFamily="34" charset="0"/>
                <a:sym typeface="Calibri"/>
              </a:rPr>
              <a:t>Students make sense of phenomena and design solutions to problems as scientists and engineers do in their work (</a:t>
            </a:r>
            <a:r>
              <a:rPr kumimoji="0" lang="en-US" sz="2600" b="0" i="1" u="none" strike="noStrike" kern="0" cap="none" spc="0" normalizeH="0" baseline="0" noProof="0" dirty="0">
                <a:ln>
                  <a:noFill/>
                </a:ln>
                <a:solidFill>
                  <a:srgbClr val="FF6600"/>
                </a:solidFill>
                <a:effectLst/>
                <a:uLnTx/>
                <a:uFillTx/>
                <a:latin typeface="Calibri" panose="020F0502020204030204" pitchFamily="34" charset="0"/>
                <a:ea typeface="Calibri"/>
                <a:cs typeface="Calibri" panose="020F0502020204030204" pitchFamily="34" charset="0"/>
                <a:sym typeface="Calibri"/>
              </a:rPr>
              <a:t>knowledge-in-use</a:t>
            </a:r>
            <a:r>
              <a:rPr kumimoji="0" lang="en-US" sz="2600" b="0" i="0" u="none" strike="noStrike" kern="0" cap="none" spc="0" normalizeH="0" baseline="0" noProof="0" dirty="0">
                <a:ln>
                  <a:noFill/>
                </a:ln>
                <a:solidFill>
                  <a:srgbClr val="FF6600"/>
                </a:solidFill>
                <a:effectLst/>
                <a:uLnTx/>
                <a:uFillTx/>
                <a:latin typeface="Calibri" panose="020F0502020204030204" pitchFamily="34" charset="0"/>
                <a:ea typeface="Calibri"/>
                <a:cs typeface="Calibri" panose="020F0502020204030204" pitchFamily="34" charset="0"/>
                <a:sym typeface="Calibri"/>
              </a:rPr>
              <a:t>)</a:t>
            </a:r>
            <a:endParaRPr kumimoji="0" sz="2600" b="0" i="0" u="none" strike="noStrike" kern="0" cap="none" spc="0" normalizeH="0" baseline="0" noProof="0" dirty="0">
              <a:ln>
                <a:noFill/>
              </a:ln>
              <a:solidFill>
                <a:srgbClr val="FF6600"/>
              </a:solidFill>
              <a:effectLst/>
              <a:uLnTx/>
              <a:uFillTx/>
              <a:latin typeface="Calibri" panose="020F0502020204030204" pitchFamily="34" charset="0"/>
              <a:ea typeface="Calibri"/>
              <a:cs typeface="Calibri" panose="020F0502020204030204" pitchFamily="34" charset="0"/>
              <a:sym typeface="Calibri"/>
            </a:endParaRPr>
          </a:p>
          <a:p>
            <a:pPr marL="461963" marR="0" lvl="0" indent="-461963"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461963" marR="0" lvl="0" indent="-461963" algn="l" defTabSz="914400" rtl="0" eaLnBrk="1" fontAlgn="auto" latinLnBrk="0" hangingPunct="1">
              <a:lnSpc>
                <a:spcPct val="100000"/>
              </a:lnSpc>
              <a:spcBef>
                <a:spcPts val="0"/>
              </a:spcBef>
              <a:spcAft>
                <a:spcPts val="0"/>
              </a:spcAft>
              <a:buClr>
                <a:srgbClr val="ED7D31"/>
              </a:buClr>
              <a:buSzPts val="2800"/>
              <a:buFont typeface="Calibri"/>
              <a:buNone/>
              <a:tabLst/>
              <a:defRPr/>
            </a:pPr>
            <a:r>
              <a:rPr kumimoji="0" lang="en-US" sz="30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Language</a:t>
            </a:r>
            <a:endParaRPr kumimoji="0" sz="3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65138" marR="0" lvl="0" indent="-231775"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2600" b="1"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Traditional views: </a:t>
            </a: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Individual learners internalize vocabulary and grammar</a:t>
            </a:r>
            <a:endParaRPr kumimoji="0" sz="2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465138" marR="0" lvl="0" indent="-231775" algn="l" defTabSz="914400" rtl="0" eaLnBrk="1" fontAlgn="auto" latinLnBrk="0" hangingPunct="1">
              <a:lnSpc>
                <a:spcPct val="100000"/>
              </a:lnSpc>
              <a:spcBef>
                <a:spcPts val="0"/>
              </a:spcBef>
              <a:spcAft>
                <a:spcPts val="0"/>
              </a:spcAft>
              <a:buClr>
                <a:schemeClr val="accent6">
                  <a:lumMod val="75000"/>
                </a:schemeClr>
              </a:buClr>
              <a:buSzPct val="100000"/>
              <a:buFont typeface="Arial"/>
              <a:buChar char="•"/>
              <a:tabLst/>
              <a:defRPr/>
            </a:pPr>
            <a:r>
              <a:rPr kumimoji="0" lang="en-US" sz="2600" b="1" i="0" u="none" strike="noStrike" kern="0" cap="none" spc="0" normalizeH="0" baseline="0" noProof="0" dirty="0">
                <a:ln>
                  <a:noFill/>
                </a:ln>
                <a:solidFill>
                  <a:srgbClr val="FF6600"/>
                </a:solidFill>
                <a:effectLst/>
                <a:uLnTx/>
                <a:uFillTx/>
                <a:latin typeface="Calibri" panose="020F0502020204030204" pitchFamily="34" charset="0"/>
                <a:ea typeface="Calibri"/>
                <a:cs typeface="Calibri" panose="020F0502020204030204" pitchFamily="34" charset="0"/>
                <a:sym typeface="Calibri"/>
              </a:rPr>
              <a:t>Contemporary views: </a:t>
            </a:r>
            <a:r>
              <a:rPr kumimoji="0" lang="en-US" sz="2600" b="0" i="0" u="none" strike="noStrike" kern="0" cap="none" spc="0" normalizeH="0" baseline="0" noProof="0" dirty="0">
                <a:ln>
                  <a:noFill/>
                </a:ln>
                <a:solidFill>
                  <a:srgbClr val="FF6600"/>
                </a:solidFill>
                <a:effectLst/>
                <a:uLnTx/>
                <a:uFillTx/>
                <a:latin typeface="Calibri" panose="020F0502020204030204" pitchFamily="34" charset="0"/>
                <a:ea typeface="Calibri"/>
                <a:cs typeface="Calibri" panose="020F0502020204030204" pitchFamily="34" charset="0"/>
                <a:sym typeface="Calibri"/>
              </a:rPr>
              <a:t>Students use language for a particular purpose in social contexts (</a:t>
            </a:r>
            <a:r>
              <a:rPr kumimoji="0" lang="en-US" sz="2600" b="0" i="1" u="none" strike="noStrike" kern="0" cap="none" spc="0" normalizeH="0" baseline="0" noProof="0" dirty="0">
                <a:ln>
                  <a:noFill/>
                </a:ln>
                <a:solidFill>
                  <a:srgbClr val="FF6600"/>
                </a:solidFill>
                <a:effectLst/>
                <a:uLnTx/>
                <a:uFillTx/>
                <a:latin typeface="Calibri" panose="020F0502020204030204" pitchFamily="34" charset="0"/>
                <a:ea typeface="Calibri"/>
                <a:cs typeface="Calibri" panose="020F0502020204030204" pitchFamily="34" charset="0"/>
                <a:sym typeface="Calibri"/>
              </a:rPr>
              <a:t>language-in-use</a:t>
            </a:r>
            <a:r>
              <a:rPr kumimoji="0" lang="en-US" sz="2600" b="0" i="0" u="none" strike="noStrike" kern="0" cap="none" spc="0" normalizeH="0" baseline="0" noProof="0" dirty="0">
                <a:ln>
                  <a:noFill/>
                </a:ln>
                <a:solidFill>
                  <a:srgbClr val="FF6600"/>
                </a:solidFill>
                <a:effectLst/>
                <a:uLnTx/>
                <a:uFillTx/>
                <a:latin typeface="Calibri" panose="020F0502020204030204" pitchFamily="34" charset="0"/>
                <a:ea typeface="Calibri"/>
                <a:cs typeface="Calibri" panose="020F0502020204030204" pitchFamily="34" charset="0"/>
                <a:sym typeface="Calibri"/>
              </a:rPr>
              <a:t>)</a:t>
            </a:r>
            <a:endParaRPr lang="en-US" sz="2600" dirty="0">
              <a:solidFill>
                <a:srgbClr val="FF6600"/>
              </a:solidFill>
              <a:latin typeface="Calibri" panose="020F0502020204030204" pitchFamily="34" charset="0"/>
              <a:ea typeface="Calibri"/>
              <a:cs typeface="Calibri" panose="020F0502020204030204" pitchFamily="34" charset="0"/>
              <a:sym typeface="Calibri"/>
            </a:endParaRPr>
          </a:p>
          <a:p>
            <a:pPr marR="0" lvl="0" algn="l" defTabSz="914400" rtl="0" eaLnBrk="1" fontAlgn="auto" latinLnBrk="0" hangingPunct="1">
              <a:lnSpc>
                <a:spcPct val="100000"/>
              </a:lnSpc>
              <a:spcBef>
                <a:spcPts val="0"/>
              </a:spcBef>
              <a:spcAft>
                <a:spcPts val="0"/>
              </a:spcAft>
              <a:buClr>
                <a:schemeClr val="accent6">
                  <a:lumMod val="75000"/>
                </a:schemeClr>
              </a:buClr>
              <a:buSzPct val="100000"/>
              <a:tabLst/>
              <a:defRPr/>
            </a:pPr>
            <a:endParaRPr kumimoji="0" lang="en-US" b="0" i="0" u="none" strike="noStrike" kern="0" cap="none" spc="0" normalizeH="0" baseline="0" noProof="0" dirty="0">
              <a:ln>
                <a:noFill/>
              </a:ln>
              <a:solidFill>
                <a:srgbClr val="FF6600"/>
              </a:solidFill>
              <a:effectLst/>
              <a:uLnTx/>
              <a:uFillTx/>
              <a:latin typeface="Calibri" panose="020F0502020204030204" pitchFamily="34" charset="0"/>
              <a:ea typeface="Calibri"/>
              <a:cs typeface="Calibri" panose="020F0502020204030204" pitchFamily="34" charset="0"/>
              <a:sym typeface="Calibri"/>
            </a:endParaRPr>
          </a:p>
          <a:p>
            <a:pPr marR="0" lvl="0" algn="l" defTabSz="914400" rtl="0" eaLnBrk="1" fontAlgn="auto" latinLnBrk="0" hangingPunct="1">
              <a:lnSpc>
                <a:spcPct val="100000"/>
              </a:lnSpc>
              <a:spcBef>
                <a:spcPts val="0"/>
              </a:spcBef>
              <a:spcAft>
                <a:spcPts val="0"/>
              </a:spcAft>
              <a:buClr>
                <a:schemeClr val="accent6">
                  <a:lumMod val="75000"/>
                </a:schemeClr>
              </a:buClr>
              <a:buSzPct val="100000"/>
              <a:tabLst/>
              <a:defRPr/>
            </a:pPr>
            <a:r>
              <a:rPr kumimoji="0" lang="en-US" sz="3000" b="1" i="0" u="none" strike="noStrike" kern="0" cap="none" spc="0" normalizeH="0" baseline="0" noProof="0" dirty="0">
                <a:ln>
                  <a:noFill/>
                </a:ln>
                <a:solidFill>
                  <a:schemeClr val="tx1"/>
                </a:solidFill>
                <a:effectLst/>
                <a:uLnTx/>
                <a:uFillTx/>
                <a:latin typeface="Calibri" panose="020F0502020204030204" pitchFamily="34" charset="0"/>
                <a:ea typeface="Calibri"/>
                <a:cs typeface="Calibri" panose="020F0502020204030204" pitchFamily="34" charset="0"/>
                <a:sym typeface="Calibri"/>
              </a:rPr>
              <a:t>Computational Thinking . . .</a:t>
            </a:r>
          </a:p>
        </p:txBody>
      </p:sp>
      <p:sp>
        <p:nvSpPr>
          <p:cNvPr id="6" name="Google Shape;5058;p641">
            <a:extLst>
              <a:ext uri="{FF2B5EF4-FFF2-40B4-BE49-F238E27FC236}">
                <a16:creationId xmlns:a16="http://schemas.microsoft.com/office/drawing/2014/main" id="{235F75DB-B461-4992-B1DF-BB50FA12379A}"/>
              </a:ext>
            </a:extLst>
          </p:cNvPr>
          <p:cNvSpPr txBox="1"/>
          <p:nvPr/>
        </p:nvSpPr>
        <p:spPr>
          <a:xfrm>
            <a:off x="0" y="0"/>
            <a:ext cx="9144000" cy="942574"/>
          </a:xfrm>
          <a:prstGeom prst="rect">
            <a:avLst/>
          </a:prstGeom>
          <a:solidFill>
            <a:srgbClr val="FFC000"/>
          </a:solidFill>
          <a:ln w="9525" cap="flat" cmpd="sng">
            <a:noFill/>
            <a:prstDash val="solid"/>
            <a:round/>
            <a:headEnd type="none" w="sm" len="sm"/>
            <a:tailEnd type="none" w="sm" len="sm"/>
          </a:ln>
        </p:spPr>
        <p:txBody>
          <a:bodyPr spcFirstLastPara="1" wrap="square" lIns="79050" tIns="45175" rIns="79050" bIns="45175" anchor="ctr" anchorCtr="0">
            <a:noAutofit/>
          </a:bodyPr>
          <a:lstStyle/>
          <a:p>
            <a:pPr marL="125413" marR="0" lvl="0" indent="0" algn="l" defTabSz="914400" rtl="0" eaLnBrk="1" fontAlgn="auto" latinLnBrk="0" hangingPunct="1">
              <a:lnSpc>
                <a:spcPct val="100000"/>
              </a:lnSpc>
              <a:spcBef>
                <a:spcPts val="0"/>
              </a:spcBef>
              <a:spcAft>
                <a:spcPts val="0"/>
              </a:spcAft>
              <a:buClr>
                <a:srgbClr val="FFFFFF"/>
              </a:buClr>
              <a:buSzPts val="3400"/>
              <a:buFont typeface="Arial"/>
              <a:buNone/>
              <a:tabLst/>
              <a:defRPr/>
            </a:pPr>
            <a:r>
              <a:rPr kumimoji="0" lang="en-US" sz="3400" b="1" i="0" u="none" strike="noStrike" kern="0" cap="none" spc="0" normalizeH="0" baseline="0" noProof="0" dirty="0">
                <a:ln>
                  <a:noFill/>
                </a:ln>
                <a:solidFill>
                  <a:srgbClr val="000000"/>
                </a:solidFill>
                <a:effectLst/>
                <a:uLnTx/>
                <a:uFillTx/>
                <a:latin typeface="Corbel"/>
                <a:ea typeface="Corbel"/>
                <a:cs typeface="Corbel"/>
                <a:sym typeface="Corbel"/>
              </a:rPr>
              <a:t>Contemporary Views on Science and Language</a:t>
            </a:r>
          </a:p>
        </p:txBody>
      </p:sp>
    </p:spTree>
    <p:extLst>
      <p:ext uri="{BB962C8B-B14F-4D97-AF65-F5344CB8AC3E}">
        <p14:creationId xmlns:p14="http://schemas.microsoft.com/office/powerpoint/2010/main" val="305510606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83"/>
                                        </p:tgtEl>
                                        <p:attrNameLst>
                                          <p:attrName>style.visibility</p:attrName>
                                        </p:attrNameLst>
                                      </p:cBhvr>
                                      <p:to>
                                        <p:strVal val="visible"/>
                                      </p:to>
                                    </p:set>
                                    <p:animEffect transition="in" filter="fade">
                                      <p:cBhvr>
                                        <p:cTn id="7" dur="1000"/>
                                        <p:tgtEl>
                                          <p:spTgt spid="598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984">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984">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984">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984">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984">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984">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98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4882;p625">
            <a:extLst>
              <a:ext uri="{FF2B5EF4-FFF2-40B4-BE49-F238E27FC236}">
                <a16:creationId xmlns:a16="http://schemas.microsoft.com/office/drawing/2014/main" id="{4B3C57AB-04D5-4F16-97D2-70947E3B3C6B}"/>
              </a:ext>
            </a:extLst>
          </p:cNvPr>
          <p:cNvSpPr/>
          <p:nvPr/>
        </p:nvSpPr>
        <p:spPr>
          <a:xfrm>
            <a:off x="1" y="853378"/>
            <a:ext cx="9144000" cy="6004622"/>
          </a:xfrm>
          <a:prstGeom prst="rect">
            <a:avLst/>
          </a:prstGeom>
          <a:solidFill>
            <a:srgbClr val="0042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22" name="Google Shape;4889;p625">
            <a:extLst>
              <a:ext uri="{FF2B5EF4-FFF2-40B4-BE49-F238E27FC236}">
                <a16:creationId xmlns:a16="http://schemas.microsoft.com/office/drawing/2014/main" id="{AF073BBA-5858-422B-91DD-26E3EF60907C}"/>
              </a:ext>
            </a:extLst>
          </p:cNvPr>
          <p:cNvPicPr preferRelativeResize="0"/>
          <p:nvPr/>
        </p:nvPicPr>
        <p:blipFill rotWithShape="1">
          <a:blip r:embed="rId3">
            <a:alphaModFix/>
          </a:blip>
          <a:srcRect/>
          <a:stretch/>
        </p:blipFill>
        <p:spPr>
          <a:xfrm>
            <a:off x="693162" y="1044233"/>
            <a:ext cx="7688838" cy="5813767"/>
          </a:xfrm>
          <a:prstGeom prst="rect">
            <a:avLst/>
          </a:prstGeom>
          <a:noFill/>
          <a:ln>
            <a:noFill/>
          </a:ln>
        </p:spPr>
      </p:pic>
      <p:sp>
        <p:nvSpPr>
          <p:cNvPr id="24" name="Google Shape;4890;p625">
            <a:extLst>
              <a:ext uri="{FF2B5EF4-FFF2-40B4-BE49-F238E27FC236}">
                <a16:creationId xmlns:a16="http://schemas.microsoft.com/office/drawing/2014/main" id="{7B093DF8-6BB8-4106-A1E8-557966DA1BC8}"/>
              </a:ext>
            </a:extLst>
          </p:cNvPr>
          <p:cNvSpPr/>
          <p:nvPr/>
        </p:nvSpPr>
        <p:spPr>
          <a:xfrm>
            <a:off x="3316907" y="3959030"/>
            <a:ext cx="2431874" cy="45243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600"/>
              <a:buFont typeface="Arial"/>
              <a:buNone/>
              <a:tabLst/>
              <a:defRPr/>
            </a:pPr>
            <a:r>
              <a:rPr kumimoji="0" lang="en-US" sz="2600" b="0" i="0" u="none" strike="noStrike" kern="0" cap="none" spc="0" normalizeH="0" baseline="0" noProof="0" dirty="0">
                <a:ln>
                  <a:noFill/>
                </a:ln>
                <a:solidFill>
                  <a:srgbClr val="FFFFFF"/>
                </a:solidFill>
                <a:effectLst/>
                <a:uLnTx/>
                <a:uFillTx/>
                <a:latin typeface="Arial"/>
                <a:ea typeface="Arial"/>
                <a:cs typeface="Arial"/>
                <a:sym typeface="Arial"/>
              </a:rPr>
              <a:t>Convergence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5058;p641">
            <a:extLst>
              <a:ext uri="{FF2B5EF4-FFF2-40B4-BE49-F238E27FC236}">
                <a16:creationId xmlns:a16="http://schemas.microsoft.com/office/drawing/2014/main" id="{90E98A22-A32E-4AFC-B025-FD18923F73CC}"/>
              </a:ext>
            </a:extLst>
          </p:cNvPr>
          <p:cNvSpPr txBox="1"/>
          <p:nvPr/>
        </p:nvSpPr>
        <p:spPr>
          <a:xfrm>
            <a:off x="0" y="-1"/>
            <a:ext cx="9144000" cy="1062991"/>
          </a:xfrm>
          <a:prstGeom prst="rect">
            <a:avLst/>
          </a:prstGeom>
          <a:solidFill>
            <a:srgbClr val="FFC000"/>
          </a:solidFill>
          <a:ln w="9525" cap="flat" cmpd="sng">
            <a:noFill/>
            <a:prstDash val="solid"/>
            <a:round/>
            <a:headEnd type="none" w="sm" len="sm"/>
            <a:tailEnd type="none" w="sm" len="sm"/>
          </a:ln>
        </p:spPr>
        <p:txBody>
          <a:bodyPr spcFirstLastPara="1" wrap="square" lIns="79050" tIns="45175" rIns="79050" bIns="45175" anchor="ctr" anchorCtr="0">
            <a:noAutofit/>
          </a:bodyPr>
          <a:lstStyle/>
          <a:p>
            <a:pPr marL="11430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4000" b="1" i="0" u="none" strike="noStrike" kern="0" cap="none" spc="0" normalizeH="0" baseline="0" noProof="0" dirty="0">
                <a:ln>
                  <a:noFill/>
                </a:ln>
                <a:solidFill>
                  <a:srgbClr val="000000"/>
                </a:solidFill>
                <a:effectLst/>
                <a:uLnTx/>
                <a:uFillTx/>
                <a:latin typeface="Corbel" panose="020B0503020204020204" pitchFamily="34" charset="0"/>
                <a:cs typeface="Arial"/>
                <a:sym typeface="Arial"/>
              </a:rPr>
              <a:t>STEM Education for All Students</a:t>
            </a:r>
          </a:p>
        </p:txBody>
      </p:sp>
    </p:spTree>
    <p:extLst>
      <p:ext uri="{BB962C8B-B14F-4D97-AF65-F5344CB8AC3E}">
        <p14:creationId xmlns:p14="http://schemas.microsoft.com/office/powerpoint/2010/main" val="2606488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21"/>
        <p:cNvGrpSpPr/>
        <p:nvPr/>
      </p:nvGrpSpPr>
      <p:grpSpPr>
        <a:xfrm>
          <a:off x="0" y="0"/>
          <a:ext cx="0" cy="0"/>
          <a:chOff x="0" y="0"/>
          <a:chExt cx="0" cy="0"/>
        </a:xfrm>
      </p:grpSpPr>
      <p:sp>
        <p:nvSpPr>
          <p:cNvPr id="5022" name="Google Shape;5022;p635"/>
          <p:cNvSpPr txBox="1">
            <a:spLocks noGrp="1"/>
          </p:cNvSpPr>
          <p:nvPr>
            <p:ph type="body" idx="1"/>
          </p:nvPr>
        </p:nvSpPr>
        <p:spPr>
          <a:xfrm>
            <a:off x="0" y="0"/>
            <a:ext cx="9144000" cy="6857999"/>
          </a:xfrm>
          <a:prstGeom prst="rect">
            <a:avLst/>
          </a:prstGeom>
          <a:solidFill>
            <a:schemeClr val="accent5">
              <a:lumMod val="20000"/>
              <a:lumOff val="80000"/>
            </a:schemeClr>
          </a:solidFill>
          <a:ln>
            <a:noFill/>
          </a:ln>
        </p:spPr>
        <p:txBody>
          <a:bodyPr spcFirstLastPara="1" wrap="square" lIns="91425" tIns="91425" rIns="91425" bIns="91425" anchor="t" anchorCtr="0">
            <a:noAutofit/>
          </a:bodyPr>
          <a:lstStyle/>
          <a:p>
            <a:pPr marL="0" lvl="0" indent="0" algn="ctr" rtl="0">
              <a:lnSpc>
                <a:spcPct val="100000"/>
              </a:lnSpc>
              <a:spcBef>
                <a:spcPts val="1200"/>
              </a:spcBef>
              <a:spcAft>
                <a:spcPts val="1200"/>
              </a:spcAft>
              <a:buSzPct val="100000"/>
              <a:buNone/>
            </a:pPr>
            <a:endParaRPr lang="en-US" sz="4000" b="1" dirty="0">
              <a:latin typeface="Calibri" panose="020F0502020204030204" pitchFamily="34" charset="0"/>
              <a:ea typeface="Calibri"/>
              <a:cs typeface="Calibri" panose="020F0502020204030204" pitchFamily="34" charset="0"/>
              <a:sym typeface="Calibri"/>
            </a:endParaRPr>
          </a:p>
          <a:p>
            <a:pPr marL="0" lvl="0" indent="0" algn="ctr" rtl="0">
              <a:lnSpc>
                <a:spcPct val="100000"/>
              </a:lnSpc>
              <a:spcBef>
                <a:spcPts val="1200"/>
              </a:spcBef>
              <a:spcAft>
                <a:spcPts val="1200"/>
              </a:spcAft>
              <a:buSzPct val="100000"/>
              <a:buNone/>
            </a:pPr>
            <a:r>
              <a:rPr lang="en-US" sz="4000" b="1" dirty="0">
                <a:latin typeface="Calibri" panose="020F0502020204030204" pitchFamily="34" charset="0"/>
                <a:ea typeface="Calibri"/>
                <a:cs typeface="Calibri" panose="020F0502020204030204" pitchFamily="34" charset="0"/>
                <a:sym typeface="Calibri"/>
              </a:rPr>
              <a:t>Topics</a:t>
            </a:r>
            <a:endParaRPr lang="en-US" sz="1200" dirty="0">
              <a:latin typeface="Calibri" panose="020F0502020204030204" pitchFamily="34" charset="0"/>
              <a:ea typeface="Calibri"/>
              <a:cs typeface="Calibri" panose="020F0502020204030204" pitchFamily="34" charset="0"/>
              <a:sym typeface="Calibri"/>
            </a:endParaRPr>
          </a:p>
          <a:p>
            <a:pPr marL="1597025" lvl="0" indent="-1377950">
              <a:spcBef>
                <a:spcPts val="0"/>
              </a:spcBef>
              <a:buSzPct val="100000"/>
              <a:buNone/>
            </a:pPr>
            <a:endParaRPr lang="en-US" sz="1200" dirty="0">
              <a:latin typeface="Calibri" panose="020F0502020204030204" pitchFamily="34" charset="0"/>
              <a:ea typeface="Calibri"/>
              <a:cs typeface="Calibri" panose="020F0502020204030204" pitchFamily="34" charset="0"/>
              <a:sym typeface="Calibri"/>
            </a:endParaRPr>
          </a:p>
          <a:p>
            <a:pPr marL="1828800" lvl="0" indent="-1609725">
              <a:spcBef>
                <a:spcPts val="0"/>
              </a:spcBef>
              <a:buSzPct val="100000"/>
              <a:buNone/>
            </a:pPr>
            <a:r>
              <a:rPr lang="en-US" sz="2800" dirty="0">
                <a:latin typeface="Calibri" panose="020F0502020204030204" pitchFamily="34" charset="0"/>
                <a:ea typeface="Calibri"/>
                <a:cs typeface="Calibri" panose="020F0502020204030204" pitchFamily="34" charset="0"/>
                <a:sym typeface="Calibri"/>
              </a:rPr>
              <a:t>Topic 1:	Overview of the Presentation</a:t>
            </a:r>
          </a:p>
          <a:p>
            <a:pPr marL="1828800" lvl="0" indent="-1609725">
              <a:spcBef>
                <a:spcPts val="0"/>
              </a:spcBef>
              <a:buSzPct val="100000"/>
              <a:buNone/>
            </a:pPr>
            <a:endParaRPr lang="en-US" sz="2800" dirty="0">
              <a:latin typeface="Calibri" panose="020F0502020204030204" pitchFamily="34" charset="0"/>
              <a:cs typeface="Calibri" panose="020F0502020204030204" pitchFamily="34" charset="0"/>
              <a:sym typeface="Arial"/>
            </a:endParaRPr>
          </a:p>
          <a:p>
            <a:pPr marL="1828800" lvl="0" indent="-1609725">
              <a:spcBef>
                <a:spcPts val="0"/>
              </a:spcBef>
              <a:buSzPct val="100000"/>
              <a:buNone/>
            </a:pPr>
            <a:r>
              <a:rPr lang="en-US" sz="2800" dirty="0">
                <a:latin typeface="Calibri" panose="020F0502020204030204" pitchFamily="34" charset="0"/>
                <a:cs typeface="Calibri" panose="020F0502020204030204" pitchFamily="34" charset="0"/>
                <a:sym typeface="Arial"/>
              </a:rPr>
              <a:t>Topic 2:	Science Instructional Shifts</a:t>
            </a:r>
          </a:p>
          <a:p>
            <a:pPr marL="1828800" indent="-1609725">
              <a:spcBef>
                <a:spcPts val="0"/>
              </a:spcBef>
              <a:buSzPct val="100000"/>
              <a:buNone/>
            </a:pPr>
            <a:endParaRPr lang="en-US" sz="2800" dirty="0">
              <a:latin typeface="Calibri" panose="020F0502020204030204" pitchFamily="34" charset="0"/>
              <a:cs typeface="Calibri" panose="020F0502020204030204" pitchFamily="34" charset="0"/>
              <a:sym typeface="Arial"/>
            </a:endParaRPr>
          </a:p>
          <a:p>
            <a:pPr marL="1828800" indent="-1609725">
              <a:spcBef>
                <a:spcPts val="0"/>
              </a:spcBef>
              <a:buSzPct val="100000"/>
              <a:buNone/>
            </a:pPr>
            <a:r>
              <a:rPr lang="en-US" sz="2800" dirty="0">
                <a:latin typeface="Calibri" panose="020F0502020204030204" pitchFamily="34" charset="0"/>
                <a:cs typeface="Calibri" panose="020F0502020204030204" pitchFamily="34" charset="0"/>
                <a:sym typeface="Arial"/>
              </a:rPr>
              <a:t>Topic 3:	Science and Language with All Students</a:t>
            </a:r>
          </a:p>
          <a:p>
            <a:pPr marL="1828800" indent="-1609725">
              <a:spcBef>
                <a:spcPts val="0"/>
              </a:spcBef>
              <a:buSzPct val="100000"/>
              <a:buNone/>
            </a:pPr>
            <a:endParaRPr lang="en-US" sz="2800" dirty="0">
              <a:latin typeface="Calibri" panose="020F0502020204030204" pitchFamily="34" charset="0"/>
              <a:cs typeface="Calibri" panose="020F0502020204030204" pitchFamily="34" charset="0"/>
              <a:sym typeface="Arial"/>
            </a:endParaRPr>
          </a:p>
          <a:p>
            <a:pPr marL="1828800" indent="-1609725">
              <a:spcBef>
                <a:spcPts val="0"/>
              </a:spcBef>
              <a:buSzPct val="100000"/>
              <a:buNone/>
            </a:pPr>
            <a:r>
              <a:rPr lang="en-US" sz="2800" dirty="0">
                <a:latin typeface="Calibri" panose="020F0502020204030204" pitchFamily="34" charset="0"/>
                <a:cs typeface="Calibri" panose="020F0502020204030204" pitchFamily="34" charset="0"/>
                <a:sym typeface="Arial"/>
              </a:rPr>
              <a:t>Topic 4:	Science, Language, and Computational Thinking with All Students</a:t>
            </a:r>
          </a:p>
          <a:p>
            <a:pPr marL="1828800" indent="-1609725">
              <a:spcBef>
                <a:spcPts val="0"/>
              </a:spcBef>
              <a:buSzPct val="100000"/>
              <a:buNone/>
            </a:pPr>
            <a:endParaRPr lang="en-US" sz="2800" dirty="0">
              <a:latin typeface="Calibri" panose="020F0502020204030204" pitchFamily="34" charset="0"/>
              <a:cs typeface="Calibri" panose="020F0502020204030204" pitchFamily="34" charset="0"/>
              <a:sym typeface="Arial"/>
            </a:endParaRPr>
          </a:p>
        </p:txBody>
      </p:sp>
      <p:sp>
        <p:nvSpPr>
          <p:cNvPr id="3" name="Rectangle 2">
            <a:extLst>
              <a:ext uri="{FF2B5EF4-FFF2-40B4-BE49-F238E27FC236}">
                <a16:creationId xmlns:a16="http://schemas.microsoft.com/office/drawing/2014/main" id="{8EDFAEC9-B568-47EC-9AAC-85309CD72A66}"/>
              </a:ext>
            </a:extLst>
          </p:cNvPr>
          <p:cNvSpPr/>
          <p:nvPr/>
        </p:nvSpPr>
        <p:spPr>
          <a:xfrm>
            <a:off x="186320" y="2826616"/>
            <a:ext cx="8486594" cy="728869"/>
          </a:xfrm>
          <a:prstGeom prst="rect">
            <a:avLst/>
          </a:prstGeom>
          <a:solidFill>
            <a:schemeClr val="accent1">
              <a:alpha val="0"/>
            </a:schemeClr>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78324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02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2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2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2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2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5058;p641">
            <a:extLst>
              <a:ext uri="{FF2B5EF4-FFF2-40B4-BE49-F238E27FC236}">
                <a16:creationId xmlns:a16="http://schemas.microsoft.com/office/drawing/2014/main" id="{6C0CB947-5D19-4614-9ED5-172DA16671C5}"/>
              </a:ext>
            </a:extLst>
          </p:cNvPr>
          <p:cNvSpPr txBox="1"/>
          <p:nvPr/>
        </p:nvSpPr>
        <p:spPr>
          <a:xfrm>
            <a:off x="0" y="-1"/>
            <a:ext cx="9144000" cy="1062991"/>
          </a:xfrm>
          <a:prstGeom prst="rect">
            <a:avLst/>
          </a:prstGeom>
          <a:solidFill>
            <a:schemeClr val="bg1">
              <a:lumMod val="75000"/>
            </a:schemeClr>
          </a:solidFill>
          <a:ln w="9525" cap="flat" cmpd="sng">
            <a:noFill/>
            <a:prstDash val="solid"/>
            <a:round/>
            <a:headEnd type="none" w="sm" len="sm"/>
            <a:tailEnd type="none" w="sm" len="sm"/>
          </a:ln>
        </p:spPr>
        <p:txBody>
          <a:bodyPr spcFirstLastPara="1" wrap="square" lIns="79050" tIns="45175" rIns="79050" bIns="45175" anchor="ctr" anchorCtr="0">
            <a:noAutofit/>
          </a:bodyPr>
          <a:lstStyle/>
          <a:p>
            <a:pPr marL="120650" marR="0" lvl="0" indent="0" algn="l" defTabSz="914400" rtl="0" eaLnBrk="1" fontAlgn="auto" latinLnBrk="0" hangingPunct="1">
              <a:lnSpc>
                <a:spcPct val="100000"/>
              </a:lnSpc>
              <a:spcBef>
                <a:spcPct val="0"/>
              </a:spcBef>
              <a:spcAft>
                <a:spcPts val="0"/>
              </a:spcAft>
              <a:buClr>
                <a:srgbClr val="FF00FF"/>
              </a:buClr>
              <a:buSzPts val="4000"/>
              <a:buFont typeface="Arial"/>
              <a:buNone/>
              <a:tabLst/>
              <a:defRPr/>
            </a:pPr>
            <a:r>
              <a:rPr kumimoji="0" lang="en-US" sz="4000" b="1" i="0" u="none" strike="noStrike" kern="1200" cap="none" spc="0" normalizeH="0" baseline="0" noProof="0" dirty="0">
                <a:ln>
                  <a:noFill/>
                </a:ln>
                <a:solidFill>
                  <a:prstClr val="black"/>
                </a:solidFill>
                <a:effectLst/>
                <a:uLnTx/>
                <a:uFillTx/>
                <a:latin typeface="Corbel"/>
                <a:cs typeface="Arial"/>
                <a:sym typeface="Corbel"/>
              </a:rPr>
              <a:t>Science Instructional Shifts</a:t>
            </a:r>
            <a:endParaRPr kumimoji="0" lang="en-US" sz="4000" b="0" i="1" u="none" strike="noStrike" kern="1200" cap="none" spc="0" normalizeH="0" baseline="0" noProof="0" dirty="0">
              <a:ln>
                <a:noFill/>
              </a:ln>
              <a:solidFill>
                <a:prstClr val="black"/>
              </a:solidFill>
              <a:effectLst/>
              <a:uLnTx/>
              <a:uFillTx/>
              <a:latin typeface="Calibri"/>
              <a:cs typeface="Arial"/>
              <a:sym typeface="Arial"/>
            </a:endParaRPr>
          </a:p>
        </p:txBody>
      </p:sp>
      <p:pic>
        <p:nvPicPr>
          <p:cNvPr id="21" name="Picture 6">
            <a:extLst>
              <a:ext uri="{FF2B5EF4-FFF2-40B4-BE49-F238E27FC236}">
                <a16:creationId xmlns:a16="http://schemas.microsoft.com/office/drawing/2014/main" id="{066D11C0-AABD-4686-92FD-2B94AF9C9C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828800"/>
            <a:ext cx="2001838" cy="242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 descr="image.png">
            <a:extLst>
              <a:ext uri="{FF2B5EF4-FFF2-40B4-BE49-F238E27FC236}">
                <a16:creationId xmlns:a16="http://schemas.microsoft.com/office/drawing/2014/main" id="{B94F4ADD-88CB-45A4-BE51-D784D63CB2E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67" y="4740215"/>
            <a:ext cx="2716213"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Lst>
        </p:spPr>
      </p:pic>
      <p:sp>
        <p:nvSpPr>
          <p:cNvPr id="2" name="Rectangle 1">
            <a:extLst>
              <a:ext uri="{FF2B5EF4-FFF2-40B4-BE49-F238E27FC236}">
                <a16:creationId xmlns:a16="http://schemas.microsoft.com/office/drawing/2014/main" id="{0662BB83-3DBD-4A2E-B996-335CA169E8BF}"/>
              </a:ext>
            </a:extLst>
          </p:cNvPr>
          <p:cNvSpPr/>
          <p:nvPr/>
        </p:nvSpPr>
        <p:spPr>
          <a:xfrm>
            <a:off x="2926080" y="1828800"/>
            <a:ext cx="5913120" cy="4247317"/>
          </a:xfrm>
          <a:prstGeom prst="rect">
            <a:avLst/>
          </a:prstGeom>
        </p:spPr>
        <p:txBody>
          <a:bodyPr wrap="square">
            <a:spAutoFit/>
          </a:bodyPr>
          <a:lstStyle/>
          <a:p>
            <a:pPr marL="1143000" lvl="0" indent="-1143000">
              <a:buClrTx/>
              <a:defRPr/>
            </a:pPr>
            <a:r>
              <a:rPr lang="en-US" sz="3000" kern="1200" dirty="0">
                <a:solidFill>
                  <a:prstClr val="black"/>
                </a:solidFill>
                <a:latin typeface="Calibri" panose="020F0502020204030204" pitchFamily="34" charset="0"/>
                <a:cs typeface="Calibri" panose="020F0502020204030204" pitchFamily="34" charset="0"/>
              </a:rPr>
              <a:t>Shift 1: Explaining phenomena or designing solutions to problems</a:t>
            </a:r>
          </a:p>
          <a:p>
            <a:pPr marL="1143000" lvl="0" indent="-1143000">
              <a:buClrTx/>
              <a:defRPr/>
            </a:pPr>
            <a:endParaRPr lang="en-US" sz="3000" kern="1200" dirty="0">
              <a:solidFill>
                <a:prstClr val="black"/>
              </a:solidFill>
              <a:latin typeface="Calibri" panose="020F0502020204030204" pitchFamily="34" charset="0"/>
              <a:cs typeface="Calibri" panose="020F0502020204030204" pitchFamily="34" charset="0"/>
            </a:endParaRPr>
          </a:p>
          <a:p>
            <a:pPr marL="1143000" lvl="0" indent="-1143000">
              <a:buClrTx/>
              <a:defRPr/>
            </a:pPr>
            <a:r>
              <a:rPr lang="en-US" sz="3000" kern="1200" dirty="0">
                <a:solidFill>
                  <a:prstClr val="black"/>
                </a:solidFill>
                <a:latin typeface="Calibri" panose="020F0502020204030204" pitchFamily="34" charset="0"/>
                <a:cs typeface="Calibri" panose="020F0502020204030204" pitchFamily="34" charset="0"/>
              </a:rPr>
              <a:t>Shift 2: Three-dimensional learning</a:t>
            </a:r>
          </a:p>
          <a:p>
            <a:pPr lvl="0">
              <a:buClrTx/>
              <a:defRPr/>
            </a:pPr>
            <a:endParaRPr lang="en-US" sz="3000" kern="1200" dirty="0">
              <a:solidFill>
                <a:prstClr val="black"/>
              </a:solidFill>
              <a:latin typeface="Calibri" panose="020F0502020204030204" pitchFamily="34" charset="0"/>
              <a:cs typeface="Calibri" panose="020F0502020204030204" pitchFamily="34" charset="0"/>
            </a:endParaRPr>
          </a:p>
          <a:p>
            <a:pPr marL="1143000" lvl="0" indent="-1143000">
              <a:buClrTx/>
              <a:defRPr/>
            </a:pPr>
            <a:r>
              <a:rPr lang="en-US" sz="3000" kern="1200" dirty="0">
                <a:solidFill>
                  <a:prstClr val="black"/>
                </a:solidFill>
                <a:latin typeface="Calibri" panose="020F0502020204030204" pitchFamily="34" charset="0"/>
                <a:cs typeface="Calibri" panose="020F0502020204030204" pitchFamily="34" charset="0"/>
              </a:rPr>
              <a:t>Shift 3: Coherent learning progressions: Build science understanding across time</a:t>
            </a:r>
          </a:p>
        </p:txBody>
      </p:sp>
    </p:spTree>
    <p:extLst>
      <p:ext uri="{BB962C8B-B14F-4D97-AF65-F5344CB8AC3E}">
        <p14:creationId xmlns:p14="http://schemas.microsoft.com/office/powerpoint/2010/main" val="4169785284"/>
      </p:ext>
    </p:extLst>
  </p:cSld>
  <p:clrMapOvr>
    <a:masterClrMapping/>
  </p:clrMapOvr>
</p:sld>
</file>

<file path=ppt/theme/theme1.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030767 PPT May2017_4x3_2-line with graph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P-SELL pp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9_P-SELL pp template (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P-SELL pp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9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3289</TotalTime>
  <Words>3304</Words>
  <Application>Microsoft Office PowerPoint</Application>
  <PresentationFormat>On-screen Show (4:3)</PresentationFormat>
  <Paragraphs>758</Paragraphs>
  <Slides>55</Slides>
  <Notes>54</Notes>
  <HiddenSlides>0</HiddenSlides>
  <MMClips>0</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55</vt:i4>
      </vt:variant>
    </vt:vector>
  </HeadingPairs>
  <TitlesOfParts>
    <vt:vector size="79" baseType="lpstr">
      <vt:lpstr>Questrial</vt:lpstr>
      <vt:lpstr>Noto Symbol</vt:lpstr>
      <vt:lpstr>Times New Roman</vt:lpstr>
      <vt:lpstr>Wingdings</vt:lpstr>
      <vt:lpstr>Tw Cen MT</vt:lpstr>
      <vt:lpstr>Calibri</vt:lpstr>
      <vt:lpstr>Trebuchet MS</vt:lpstr>
      <vt:lpstr>Corbel</vt:lpstr>
      <vt:lpstr>Calibri Light</vt:lpstr>
      <vt:lpstr>Times</vt:lpstr>
      <vt:lpstr>Noto Sans Symbols</vt:lpstr>
      <vt:lpstr>Arial</vt:lpstr>
      <vt:lpstr>Helvetica Neue</vt:lpstr>
      <vt:lpstr>2_Office Theme</vt:lpstr>
      <vt:lpstr>3_simple-light-2</vt:lpstr>
      <vt:lpstr>1_030767 PPT May2017_4x3_2-line with graphic</vt:lpstr>
      <vt:lpstr>16_Office Theme</vt:lpstr>
      <vt:lpstr>3_P-SELL pp template (1)</vt:lpstr>
      <vt:lpstr>19_P-SELL pp template (1)</vt:lpstr>
      <vt:lpstr>Simple Light</vt:lpstr>
      <vt:lpstr>6_P-SELL pp template (1)</vt:lpstr>
      <vt:lpstr>19_Office Theme</vt:lpstr>
      <vt:lpstr>Custom</vt:lpstr>
      <vt:lpstr>7_Office Theme</vt:lpstr>
      <vt:lpstr>STEM -- For All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Garbage Unit Disciplinary Core Ideas</vt:lpstr>
      <vt:lpstr>Garbage Unit Disciplinary Core Ideas Across Lessons</vt:lpstr>
      <vt:lpstr>Garbage Unit Crosscutting Concepts</vt:lpstr>
      <vt:lpstr>Garbage Unit Crosscutting Concepts Across Lessons</vt:lpstr>
      <vt:lpstr>PowerPoint Presentation</vt:lpstr>
      <vt:lpstr>PowerPoint Presentation</vt:lpstr>
      <vt:lpstr>What is That Smell?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Okhee Lee</dc:creator>
  <cp:lastModifiedBy>Okhee Lee</cp:lastModifiedBy>
  <cp:revision>229</cp:revision>
  <dcterms:modified xsi:type="dcterms:W3CDTF">2019-11-10T13:56:45Z</dcterms:modified>
</cp:coreProperties>
</file>